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3" r:id="rId27"/>
    <p:sldId id="284" r:id="rId28"/>
    <p:sldId id="280" r:id="rId29"/>
    <p:sldId id="281" r:id="rId30"/>
    <p:sldId id="287" r:id="rId31"/>
    <p:sldId id="285" r:id="rId3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Jovanovac" userId="e2085759-c004-4d0c-aab3-aa3167cdb857" providerId="ADAL" clId="{F4A5CF15-D269-4F46-8E0D-53031D15DCB0}"/>
    <pc:docChg chg="undo redo custSel addSld delSld modSld sldOrd modMainMaster">
      <pc:chgData name="Helena Jovanovac" userId="e2085759-c004-4d0c-aab3-aa3167cdb857" providerId="ADAL" clId="{F4A5CF15-D269-4F46-8E0D-53031D15DCB0}" dt="2025-05-28T19:53:02.581" v="6615"/>
      <pc:docMkLst>
        <pc:docMk/>
      </pc:docMkLst>
      <pc:sldChg chg="modSp mod modTransition setBg">
        <pc:chgData name="Helena Jovanovac" userId="e2085759-c004-4d0c-aab3-aa3167cdb857" providerId="ADAL" clId="{F4A5CF15-D269-4F46-8E0D-53031D15DCB0}" dt="2025-05-28T19:22:24.477" v="6114"/>
        <pc:sldMkLst>
          <pc:docMk/>
          <pc:sldMk cId="3791280494" sldId="256"/>
        </pc:sldMkLst>
        <pc:spChg chg="mod">
          <ac:chgData name="Helena Jovanovac" userId="e2085759-c004-4d0c-aab3-aa3167cdb857" providerId="ADAL" clId="{F4A5CF15-D269-4F46-8E0D-53031D15DCB0}" dt="2025-05-28T19:10:30.164" v="5935" actId="113"/>
          <ac:spMkLst>
            <pc:docMk/>
            <pc:sldMk cId="3791280494" sldId="256"/>
            <ac:spMk id="2" creationId="{3202110C-7C81-4B28-8109-2F3FF08F7755}"/>
          </ac:spMkLst>
        </pc:spChg>
      </pc:sldChg>
      <pc:sldChg chg="modSp mod">
        <pc:chgData name="Helena Jovanovac" userId="e2085759-c004-4d0c-aab3-aa3167cdb857" providerId="ADAL" clId="{F4A5CF15-D269-4F46-8E0D-53031D15DCB0}" dt="2025-05-28T19:42:54.439" v="6580" actId="20577"/>
        <pc:sldMkLst>
          <pc:docMk/>
          <pc:sldMk cId="4082881312" sldId="257"/>
        </pc:sldMkLst>
        <pc:spChg chg="mod">
          <ac:chgData name="Helena Jovanovac" userId="e2085759-c004-4d0c-aab3-aa3167cdb857" providerId="ADAL" clId="{F4A5CF15-D269-4F46-8E0D-53031D15DCB0}" dt="2025-05-28T19:42:54.439" v="6580" actId="20577"/>
          <ac:spMkLst>
            <pc:docMk/>
            <pc:sldMk cId="4082881312" sldId="257"/>
            <ac:spMk id="3" creationId="{7C67422E-75E3-4E94-9EEB-F5CBE659EBAE}"/>
          </ac:spMkLst>
        </pc:spChg>
      </pc:sldChg>
      <pc:sldChg chg="modSp mod">
        <pc:chgData name="Helena Jovanovac" userId="e2085759-c004-4d0c-aab3-aa3167cdb857" providerId="ADAL" clId="{F4A5CF15-D269-4F46-8E0D-53031D15DCB0}" dt="2025-05-28T19:43:56.234" v="6585" actId="14100"/>
        <pc:sldMkLst>
          <pc:docMk/>
          <pc:sldMk cId="1594200328" sldId="258"/>
        </pc:sldMkLst>
        <pc:spChg chg="mod">
          <ac:chgData name="Helena Jovanovac" userId="e2085759-c004-4d0c-aab3-aa3167cdb857" providerId="ADAL" clId="{F4A5CF15-D269-4F46-8E0D-53031D15DCB0}" dt="2025-05-28T19:43:23.152" v="6582" actId="2711"/>
          <ac:spMkLst>
            <pc:docMk/>
            <pc:sldMk cId="1594200328" sldId="258"/>
            <ac:spMk id="2" creationId="{E5C560BE-DA69-4248-ADBF-592A1B461973}"/>
          </ac:spMkLst>
        </pc:spChg>
        <pc:spChg chg="mod">
          <ac:chgData name="Helena Jovanovac" userId="e2085759-c004-4d0c-aab3-aa3167cdb857" providerId="ADAL" clId="{F4A5CF15-D269-4F46-8E0D-53031D15DCB0}" dt="2025-05-28T19:43:56.234" v="6585" actId="14100"/>
          <ac:spMkLst>
            <pc:docMk/>
            <pc:sldMk cId="1594200328" sldId="258"/>
            <ac:spMk id="3" creationId="{C269CF8F-117D-4262-9DD6-CDBE6064C781}"/>
          </ac:spMkLst>
        </pc:spChg>
      </pc:sldChg>
      <pc:sldChg chg="modSp mod">
        <pc:chgData name="Helena Jovanovac" userId="e2085759-c004-4d0c-aab3-aa3167cdb857" providerId="ADAL" clId="{F4A5CF15-D269-4F46-8E0D-53031D15DCB0}" dt="2025-05-28T17:27:02.142" v="5716" actId="2711"/>
        <pc:sldMkLst>
          <pc:docMk/>
          <pc:sldMk cId="2681233486" sldId="260"/>
        </pc:sldMkLst>
        <pc:spChg chg="mod">
          <ac:chgData name="Helena Jovanovac" userId="e2085759-c004-4d0c-aab3-aa3167cdb857" providerId="ADAL" clId="{F4A5CF15-D269-4F46-8E0D-53031D15DCB0}" dt="2025-05-28T17:27:02.142" v="5716" actId="2711"/>
          <ac:spMkLst>
            <pc:docMk/>
            <pc:sldMk cId="2681233486" sldId="260"/>
            <ac:spMk id="2" creationId="{8C3A8BAA-36BE-459F-A290-CE9AFE19614E}"/>
          </ac:spMkLst>
        </pc:spChg>
      </pc:sldChg>
      <pc:sldChg chg="modSp mod">
        <pc:chgData name="Helena Jovanovac" userId="e2085759-c004-4d0c-aab3-aa3167cdb857" providerId="ADAL" clId="{F4A5CF15-D269-4F46-8E0D-53031D15DCB0}" dt="2025-05-28T17:29:19.556" v="5737" actId="20577"/>
        <pc:sldMkLst>
          <pc:docMk/>
          <pc:sldMk cId="1744890299" sldId="261"/>
        </pc:sldMkLst>
        <pc:spChg chg="mod">
          <ac:chgData name="Helena Jovanovac" userId="e2085759-c004-4d0c-aab3-aa3167cdb857" providerId="ADAL" clId="{F4A5CF15-D269-4F46-8E0D-53031D15DCB0}" dt="2025-05-28T17:29:19.556" v="5737" actId="20577"/>
          <ac:spMkLst>
            <pc:docMk/>
            <pc:sldMk cId="1744890299" sldId="261"/>
            <ac:spMk id="2" creationId="{0103CF2F-F748-4CAB-B382-F4E71119F52B}"/>
          </ac:spMkLst>
        </pc:spChg>
        <pc:picChg chg="mod">
          <ac:chgData name="Helena Jovanovac" userId="e2085759-c004-4d0c-aab3-aa3167cdb857" providerId="ADAL" clId="{F4A5CF15-D269-4F46-8E0D-53031D15DCB0}" dt="2025-05-28T17:27:52.901" v="5723" actId="14100"/>
          <ac:picMkLst>
            <pc:docMk/>
            <pc:sldMk cId="1744890299" sldId="261"/>
            <ac:picMk id="5" creationId="{E65290A9-9B9D-4B8E-9B9F-871092B1C992}"/>
          </ac:picMkLst>
        </pc:picChg>
      </pc:sldChg>
      <pc:sldChg chg="modSp mod">
        <pc:chgData name="Helena Jovanovac" userId="e2085759-c004-4d0c-aab3-aa3167cdb857" providerId="ADAL" clId="{F4A5CF15-D269-4F46-8E0D-53031D15DCB0}" dt="2025-05-28T17:26:34.939" v="5714" actId="2711"/>
        <pc:sldMkLst>
          <pc:docMk/>
          <pc:sldMk cId="1818180785" sldId="262"/>
        </pc:sldMkLst>
        <pc:spChg chg="mod">
          <ac:chgData name="Helena Jovanovac" userId="e2085759-c004-4d0c-aab3-aa3167cdb857" providerId="ADAL" clId="{F4A5CF15-D269-4F46-8E0D-53031D15DCB0}" dt="2025-05-28T17:26:34.939" v="5714" actId="2711"/>
          <ac:spMkLst>
            <pc:docMk/>
            <pc:sldMk cId="1818180785" sldId="262"/>
            <ac:spMk id="2" creationId="{C8F0B3FF-3E84-4FEF-98AD-246930F3B118}"/>
          </ac:spMkLst>
        </pc:spChg>
        <pc:spChg chg="mod">
          <ac:chgData name="Helena Jovanovac" userId="e2085759-c004-4d0c-aab3-aa3167cdb857" providerId="ADAL" clId="{F4A5CF15-D269-4F46-8E0D-53031D15DCB0}" dt="2025-05-28T17:26:12.573" v="5713" actId="255"/>
          <ac:spMkLst>
            <pc:docMk/>
            <pc:sldMk cId="1818180785" sldId="262"/>
            <ac:spMk id="3" creationId="{EACD9AB5-249D-4D31-9929-DED25CE888B3}"/>
          </ac:spMkLst>
        </pc:spChg>
      </pc:sldChg>
      <pc:sldChg chg="modSp mod">
        <pc:chgData name="Helena Jovanovac" userId="e2085759-c004-4d0c-aab3-aa3167cdb857" providerId="ADAL" clId="{F4A5CF15-D269-4F46-8E0D-53031D15DCB0}" dt="2025-05-28T17:31:58.985" v="5764" actId="14100"/>
        <pc:sldMkLst>
          <pc:docMk/>
          <pc:sldMk cId="1189536987" sldId="263"/>
        </pc:sldMkLst>
        <pc:spChg chg="mod">
          <ac:chgData name="Helena Jovanovac" userId="e2085759-c004-4d0c-aab3-aa3167cdb857" providerId="ADAL" clId="{F4A5CF15-D269-4F46-8E0D-53031D15DCB0}" dt="2025-05-28T17:31:39.131" v="5762" actId="2711"/>
          <ac:spMkLst>
            <pc:docMk/>
            <pc:sldMk cId="1189536987" sldId="263"/>
            <ac:spMk id="2" creationId="{B1B3CE0E-BE7C-4478-885B-BEE4FA194A61}"/>
          </ac:spMkLst>
        </pc:spChg>
        <pc:spChg chg="mod">
          <ac:chgData name="Helena Jovanovac" userId="e2085759-c004-4d0c-aab3-aa3167cdb857" providerId="ADAL" clId="{F4A5CF15-D269-4F46-8E0D-53031D15DCB0}" dt="2025-05-28T17:31:58.985" v="5764" actId="14100"/>
          <ac:spMkLst>
            <pc:docMk/>
            <pc:sldMk cId="1189536987" sldId="263"/>
            <ac:spMk id="3" creationId="{3D96D1BC-B4E2-409A-A8E6-1D7E7C637653}"/>
          </ac:spMkLst>
        </pc:spChg>
      </pc:sldChg>
      <pc:sldChg chg="modSp mod">
        <pc:chgData name="Helena Jovanovac" userId="e2085759-c004-4d0c-aab3-aa3167cdb857" providerId="ADAL" clId="{F4A5CF15-D269-4F46-8E0D-53031D15DCB0}" dt="2025-05-28T17:38:03.579" v="5818" actId="20577"/>
        <pc:sldMkLst>
          <pc:docMk/>
          <pc:sldMk cId="3027445626" sldId="264"/>
        </pc:sldMkLst>
        <pc:spChg chg="mod">
          <ac:chgData name="Helena Jovanovac" userId="e2085759-c004-4d0c-aab3-aa3167cdb857" providerId="ADAL" clId="{F4A5CF15-D269-4F46-8E0D-53031D15DCB0}" dt="2025-05-28T17:38:03.579" v="5818" actId="20577"/>
          <ac:spMkLst>
            <pc:docMk/>
            <pc:sldMk cId="3027445626" sldId="264"/>
            <ac:spMk id="2" creationId="{F5E17E82-7B67-456B-BF5B-A0F80B425DFB}"/>
          </ac:spMkLst>
        </pc:spChg>
        <pc:spChg chg="mod">
          <ac:chgData name="Helena Jovanovac" userId="e2085759-c004-4d0c-aab3-aa3167cdb857" providerId="ADAL" clId="{F4A5CF15-D269-4F46-8E0D-53031D15DCB0}" dt="2025-05-28T17:37:46.248" v="5810" actId="1076"/>
          <ac:spMkLst>
            <pc:docMk/>
            <pc:sldMk cId="3027445626" sldId="264"/>
            <ac:spMk id="3" creationId="{497AB428-CA62-48C2-91D2-A77FC74A6AF6}"/>
          </ac:spMkLst>
        </pc:spChg>
        <pc:spChg chg="mod">
          <ac:chgData name="Helena Jovanovac" userId="e2085759-c004-4d0c-aab3-aa3167cdb857" providerId="ADAL" clId="{F4A5CF15-D269-4F46-8E0D-53031D15DCB0}" dt="2025-05-28T17:35:08.494" v="5780" actId="1076"/>
          <ac:spMkLst>
            <pc:docMk/>
            <pc:sldMk cId="3027445626" sldId="264"/>
            <ac:spMk id="4" creationId="{1764ECE8-81D8-4B68-9ED5-317467FA9046}"/>
          </ac:spMkLst>
        </pc:spChg>
        <pc:spChg chg="mod">
          <ac:chgData name="Helena Jovanovac" userId="e2085759-c004-4d0c-aab3-aa3167cdb857" providerId="ADAL" clId="{F4A5CF15-D269-4F46-8E0D-53031D15DCB0}" dt="2025-05-28T17:35:02.888" v="5779" actId="1076"/>
          <ac:spMkLst>
            <pc:docMk/>
            <pc:sldMk cId="3027445626" sldId="264"/>
            <ac:spMk id="5" creationId="{C0A16B78-0B8E-4932-97FA-0A12B5B8E509}"/>
          </ac:spMkLst>
        </pc:spChg>
      </pc:sldChg>
      <pc:sldChg chg="del">
        <pc:chgData name="Helena Jovanovac" userId="e2085759-c004-4d0c-aab3-aa3167cdb857" providerId="ADAL" clId="{F4A5CF15-D269-4F46-8E0D-53031D15DCB0}" dt="2025-05-28T19:10:12.794" v="5934" actId="47"/>
        <pc:sldMkLst>
          <pc:docMk/>
          <pc:sldMk cId="3737844911" sldId="265"/>
        </pc:sldMkLst>
      </pc:sldChg>
      <pc:sldChg chg="modSp mod">
        <pc:chgData name="Helena Jovanovac" userId="e2085759-c004-4d0c-aab3-aa3167cdb857" providerId="ADAL" clId="{F4A5CF15-D269-4F46-8E0D-53031D15DCB0}" dt="2025-05-28T17:38:38.999" v="5820" actId="2711"/>
        <pc:sldMkLst>
          <pc:docMk/>
          <pc:sldMk cId="2491690720" sldId="266"/>
        </pc:sldMkLst>
        <pc:spChg chg="mod">
          <ac:chgData name="Helena Jovanovac" userId="e2085759-c004-4d0c-aab3-aa3167cdb857" providerId="ADAL" clId="{F4A5CF15-D269-4F46-8E0D-53031D15DCB0}" dt="2025-05-28T17:38:38.999" v="5820" actId="2711"/>
          <ac:spMkLst>
            <pc:docMk/>
            <pc:sldMk cId="2491690720" sldId="266"/>
            <ac:spMk id="2" creationId="{B452AC5F-B9E6-4A73-9ECE-7D108CC3CA15}"/>
          </ac:spMkLst>
        </pc:spChg>
      </pc:sldChg>
      <pc:sldChg chg="modSp mod">
        <pc:chgData name="Helena Jovanovac" userId="e2085759-c004-4d0c-aab3-aa3167cdb857" providerId="ADAL" clId="{F4A5CF15-D269-4F46-8E0D-53031D15DCB0}" dt="2025-05-28T17:39:26.722" v="5824" actId="113"/>
        <pc:sldMkLst>
          <pc:docMk/>
          <pc:sldMk cId="3767500850" sldId="267"/>
        </pc:sldMkLst>
        <pc:spChg chg="mod">
          <ac:chgData name="Helena Jovanovac" userId="e2085759-c004-4d0c-aab3-aa3167cdb857" providerId="ADAL" clId="{F4A5CF15-D269-4F46-8E0D-53031D15DCB0}" dt="2025-05-28T17:39:11.152" v="5822" actId="2711"/>
          <ac:spMkLst>
            <pc:docMk/>
            <pc:sldMk cId="3767500850" sldId="267"/>
            <ac:spMk id="2" creationId="{E91FC489-9862-4E80-8278-DC7D69B41492}"/>
          </ac:spMkLst>
        </pc:spChg>
        <pc:spChg chg="mod">
          <ac:chgData name="Helena Jovanovac" userId="e2085759-c004-4d0c-aab3-aa3167cdb857" providerId="ADAL" clId="{F4A5CF15-D269-4F46-8E0D-53031D15DCB0}" dt="2025-05-28T17:39:26.722" v="5824" actId="113"/>
          <ac:spMkLst>
            <pc:docMk/>
            <pc:sldMk cId="3767500850" sldId="267"/>
            <ac:spMk id="3" creationId="{9AD90B0E-236C-4292-A721-531254641CAA}"/>
          </ac:spMkLst>
        </pc:spChg>
      </pc:sldChg>
      <pc:sldChg chg="modSp mod">
        <pc:chgData name="Helena Jovanovac" userId="e2085759-c004-4d0c-aab3-aa3167cdb857" providerId="ADAL" clId="{F4A5CF15-D269-4F46-8E0D-53031D15DCB0}" dt="2025-05-28T17:40:23.657" v="5829" actId="2711"/>
        <pc:sldMkLst>
          <pc:docMk/>
          <pc:sldMk cId="3621312711" sldId="268"/>
        </pc:sldMkLst>
        <pc:spChg chg="mod">
          <ac:chgData name="Helena Jovanovac" userId="e2085759-c004-4d0c-aab3-aa3167cdb857" providerId="ADAL" clId="{F4A5CF15-D269-4F46-8E0D-53031D15DCB0}" dt="2025-05-28T17:40:23.657" v="5829" actId="2711"/>
          <ac:spMkLst>
            <pc:docMk/>
            <pc:sldMk cId="3621312711" sldId="268"/>
            <ac:spMk id="2" creationId="{5C91B9FB-A393-45E9-9EBE-DE4A755F2F73}"/>
          </ac:spMkLst>
        </pc:spChg>
      </pc:sldChg>
      <pc:sldChg chg="modSp mod">
        <pc:chgData name="Helena Jovanovac" userId="e2085759-c004-4d0c-aab3-aa3167cdb857" providerId="ADAL" clId="{F4A5CF15-D269-4F46-8E0D-53031D15DCB0}" dt="2025-05-28T17:41:50.373" v="5858" actId="20577"/>
        <pc:sldMkLst>
          <pc:docMk/>
          <pc:sldMk cId="3191253021" sldId="269"/>
        </pc:sldMkLst>
        <pc:spChg chg="mod">
          <ac:chgData name="Helena Jovanovac" userId="e2085759-c004-4d0c-aab3-aa3167cdb857" providerId="ADAL" clId="{F4A5CF15-D269-4F46-8E0D-53031D15DCB0}" dt="2025-05-28T17:41:05.797" v="5833" actId="14100"/>
          <ac:spMkLst>
            <pc:docMk/>
            <pc:sldMk cId="3191253021" sldId="269"/>
            <ac:spMk id="2" creationId="{DA4773AD-38B6-4060-91BD-14665E54B901}"/>
          </ac:spMkLst>
        </pc:spChg>
        <pc:spChg chg="mod">
          <ac:chgData name="Helena Jovanovac" userId="e2085759-c004-4d0c-aab3-aa3167cdb857" providerId="ADAL" clId="{F4A5CF15-D269-4F46-8E0D-53031D15DCB0}" dt="2025-05-28T17:41:50.373" v="5858" actId="20577"/>
          <ac:spMkLst>
            <pc:docMk/>
            <pc:sldMk cId="3191253021" sldId="269"/>
            <ac:spMk id="3" creationId="{2117B981-1BBC-4DD1-B939-6403F2117D46}"/>
          </ac:spMkLst>
        </pc:spChg>
      </pc:sldChg>
      <pc:sldChg chg="addSp modSp new mod">
        <pc:chgData name="Helena Jovanovac" userId="e2085759-c004-4d0c-aab3-aa3167cdb857" providerId="ADAL" clId="{F4A5CF15-D269-4F46-8E0D-53031D15DCB0}" dt="2025-05-28T17:43:11.791" v="5864" actId="113"/>
        <pc:sldMkLst>
          <pc:docMk/>
          <pc:sldMk cId="2758633445" sldId="270"/>
        </pc:sldMkLst>
        <pc:spChg chg="mod">
          <ac:chgData name="Helena Jovanovac" userId="e2085759-c004-4d0c-aab3-aa3167cdb857" providerId="ADAL" clId="{F4A5CF15-D269-4F46-8E0D-53031D15DCB0}" dt="2025-05-28T17:42:19.534" v="5859" actId="113"/>
          <ac:spMkLst>
            <pc:docMk/>
            <pc:sldMk cId="2758633445" sldId="270"/>
            <ac:spMk id="2" creationId="{640DCFB9-935A-4C28-95C6-77BA56A5D6A4}"/>
          </ac:spMkLst>
        </pc:spChg>
        <pc:spChg chg="mod">
          <ac:chgData name="Helena Jovanovac" userId="e2085759-c004-4d0c-aab3-aa3167cdb857" providerId="ADAL" clId="{F4A5CF15-D269-4F46-8E0D-53031D15DCB0}" dt="2025-05-26T15:03:49.123" v="174" actId="1076"/>
          <ac:spMkLst>
            <pc:docMk/>
            <pc:sldMk cId="2758633445" sldId="270"/>
            <ac:spMk id="3" creationId="{48577FA1-846F-4046-8F76-150B179F6076}"/>
          </ac:spMkLst>
        </pc:spChg>
        <pc:graphicFrameChg chg="add mod modGraphic">
          <ac:chgData name="Helena Jovanovac" userId="e2085759-c004-4d0c-aab3-aa3167cdb857" providerId="ADAL" clId="{F4A5CF15-D269-4F46-8E0D-53031D15DCB0}" dt="2025-05-28T17:43:11.791" v="5864" actId="113"/>
          <ac:graphicFrameMkLst>
            <pc:docMk/>
            <pc:sldMk cId="2758633445" sldId="270"/>
            <ac:graphicFrameMk id="4" creationId="{9CAA96C8-D260-47C7-BF7D-D816F8706044}"/>
          </ac:graphicFrameMkLst>
        </pc:graphicFrameChg>
      </pc:sldChg>
      <pc:sldChg chg="modSp new mod">
        <pc:chgData name="Helena Jovanovac" userId="e2085759-c004-4d0c-aab3-aa3167cdb857" providerId="ADAL" clId="{F4A5CF15-D269-4F46-8E0D-53031D15DCB0}" dt="2025-05-28T17:44:21.355" v="5871" actId="20577"/>
        <pc:sldMkLst>
          <pc:docMk/>
          <pc:sldMk cId="1556226935" sldId="271"/>
        </pc:sldMkLst>
        <pc:spChg chg="mod">
          <ac:chgData name="Helena Jovanovac" userId="e2085759-c004-4d0c-aab3-aa3167cdb857" providerId="ADAL" clId="{F4A5CF15-D269-4F46-8E0D-53031D15DCB0}" dt="2025-05-28T17:43:57.099" v="5869" actId="255"/>
          <ac:spMkLst>
            <pc:docMk/>
            <pc:sldMk cId="1556226935" sldId="271"/>
            <ac:spMk id="2" creationId="{7EC053E4-F700-474B-867C-5B2022965FAD}"/>
          </ac:spMkLst>
        </pc:spChg>
        <pc:spChg chg="mod">
          <ac:chgData name="Helena Jovanovac" userId="e2085759-c004-4d0c-aab3-aa3167cdb857" providerId="ADAL" clId="{F4A5CF15-D269-4F46-8E0D-53031D15DCB0}" dt="2025-05-28T17:44:21.355" v="5871" actId="20577"/>
          <ac:spMkLst>
            <pc:docMk/>
            <pc:sldMk cId="1556226935" sldId="271"/>
            <ac:spMk id="3" creationId="{851B9030-3DD9-471B-99C4-32754DD5064C}"/>
          </ac:spMkLst>
        </pc:spChg>
      </pc:sldChg>
      <pc:sldChg chg="modSp new mod">
        <pc:chgData name="Helena Jovanovac" userId="e2085759-c004-4d0c-aab3-aa3167cdb857" providerId="ADAL" clId="{F4A5CF15-D269-4F46-8E0D-53031D15DCB0}" dt="2025-05-28T17:46:06.826" v="5876" actId="1076"/>
        <pc:sldMkLst>
          <pc:docMk/>
          <pc:sldMk cId="4120081960" sldId="272"/>
        </pc:sldMkLst>
        <pc:spChg chg="mod">
          <ac:chgData name="Helena Jovanovac" userId="e2085759-c004-4d0c-aab3-aa3167cdb857" providerId="ADAL" clId="{F4A5CF15-D269-4F46-8E0D-53031D15DCB0}" dt="2025-05-28T17:45:37.602" v="5874" actId="113"/>
          <ac:spMkLst>
            <pc:docMk/>
            <pc:sldMk cId="4120081960" sldId="272"/>
            <ac:spMk id="2" creationId="{2BCA37D5-3B0E-4DEB-8F1B-EEA08379C37F}"/>
          </ac:spMkLst>
        </pc:spChg>
        <pc:spChg chg="mod">
          <ac:chgData name="Helena Jovanovac" userId="e2085759-c004-4d0c-aab3-aa3167cdb857" providerId="ADAL" clId="{F4A5CF15-D269-4F46-8E0D-53031D15DCB0}" dt="2025-05-28T17:46:06.826" v="5876" actId="1076"/>
          <ac:spMkLst>
            <pc:docMk/>
            <pc:sldMk cId="4120081960" sldId="272"/>
            <ac:spMk id="3" creationId="{81943F97-D709-4087-B722-20EA3BA22FDB}"/>
          </ac:spMkLst>
        </pc:spChg>
      </pc:sldChg>
      <pc:sldChg chg="modSp new mod ord">
        <pc:chgData name="Helena Jovanovac" userId="e2085759-c004-4d0c-aab3-aa3167cdb857" providerId="ADAL" clId="{F4A5CF15-D269-4F46-8E0D-53031D15DCB0}" dt="2025-05-28T17:45:03.737" v="5873" actId="20577"/>
        <pc:sldMkLst>
          <pc:docMk/>
          <pc:sldMk cId="2666049025" sldId="273"/>
        </pc:sldMkLst>
        <pc:spChg chg="mod">
          <ac:chgData name="Helena Jovanovac" userId="e2085759-c004-4d0c-aab3-aa3167cdb857" providerId="ADAL" clId="{F4A5CF15-D269-4F46-8E0D-53031D15DCB0}" dt="2025-05-28T17:45:03.737" v="5873" actId="20577"/>
          <ac:spMkLst>
            <pc:docMk/>
            <pc:sldMk cId="2666049025" sldId="273"/>
            <ac:spMk id="2" creationId="{8E04B2CD-DCD2-4183-B52F-A3D207EF63F7}"/>
          </ac:spMkLst>
        </pc:spChg>
        <pc:spChg chg="mod">
          <ac:chgData name="Helena Jovanovac" userId="e2085759-c004-4d0c-aab3-aa3167cdb857" providerId="ADAL" clId="{F4A5CF15-D269-4F46-8E0D-53031D15DCB0}" dt="2025-05-26T15:31:13.312" v="1690" actId="255"/>
          <ac:spMkLst>
            <pc:docMk/>
            <pc:sldMk cId="2666049025" sldId="273"/>
            <ac:spMk id="3" creationId="{50D430C7-61A0-4452-902A-1DC2C0E1B351}"/>
          </ac:spMkLst>
        </pc:spChg>
      </pc:sldChg>
      <pc:sldChg chg="modSp new mod">
        <pc:chgData name="Helena Jovanovac" userId="e2085759-c004-4d0c-aab3-aa3167cdb857" providerId="ADAL" clId="{F4A5CF15-D269-4F46-8E0D-53031D15DCB0}" dt="2025-05-28T17:48:09.290" v="5889" actId="113"/>
        <pc:sldMkLst>
          <pc:docMk/>
          <pc:sldMk cId="285621620" sldId="274"/>
        </pc:sldMkLst>
        <pc:spChg chg="mod">
          <ac:chgData name="Helena Jovanovac" userId="e2085759-c004-4d0c-aab3-aa3167cdb857" providerId="ADAL" clId="{F4A5CF15-D269-4F46-8E0D-53031D15DCB0}" dt="2025-05-28T17:48:09.290" v="5889" actId="113"/>
          <ac:spMkLst>
            <pc:docMk/>
            <pc:sldMk cId="285621620" sldId="274"/>
            <ac:spMk id="2" creationId="{12FFAC1E-C608-44D1-8CFC-9425E4A0B5D7}"/>
          </ac:spMkLst>
        </pc:spChg>
        <pc:spChg chg="mod">
          <ac:chgData name="Helena Jovanovac" userId="e2085759-c004-4d0c-aab3-aa3167cdb857" providerId="ADAL" clId="{F4A5CF15-D269-4F46-8E0D-53031D15DCB0}" dt="2025-05-28T17:47:27.020" v="5884" actId="14100"/>
          <ac:spMkLst>
            <pc:docMk/>
            <pc:sldMk cId="285621620" sldId="274"/>
            <ac:spMk id="3" creationId="{084AE6C0-08B3-4FF6-93F1-BB81F48742AF}"/>
          </ac:spMkLst>
        </pc:spChg>
      </pc:sldChg>
      <pc:sldChg chg="modSp new mod">
        <pc:chgData name="Helena Jovanovac" userId="e2085759-c004-4d0c-aab3-aa3167cdb857" providerId="ADAL" clId="{F4A5CF15-D269-4F46-8E0D-53031D15DCB0}" dt="2025-05-28T17:50:36.104" v="5924" actId="14100"/>
        <pc:sldMkLst>
          <pc:docMk/>
          <pc:sldMk cId="2730581283" sldId="275"/>
        </pc:sldMkLst>
        <pc:spChg chg="mod">
          <ac:chgData name="Helena Jovanovac" userId="e2085759-c004-4d0c-aab3-aa3167cdb857" providerId="ADAL" clId="{F4A5CF15-D269-4F46-8E0D-53031D15DCB0}" dt="2025-05-28T17:48:20.497" v="5890" actId="113"/>
          <ac:spMkLst>
            <pc:docMk/>
            <pc:sldMk cId="2730581283" sldId="275"/>
            <ac:spMk id="2" creationId="{810D0ED3-DE84-48FA-97CD-357F8E0780D4}"/>
          </ac:spMkLst>
        </pc:spChg>
        <pc:spChg chg="mod">
          <ac:chgData name="Helena Jovanovac" userId="e2085759-c004-4d0c-aab3-aa3167cdb857" providerId="ADAL" clId="{F4A5CF15-D269-4F46-8E0D-53031D15DCB0}" dt="2025-05-28T17:50:36.104" v="5924" actId="14100"/>
          <ac:spMkLst>
            <pc:docMk/>
            <pc:sldMk cId="2730581283" sldId="275"/>
            <ac:spMk id="3" creationId="{04B3872E-BFD7-4946-915F-5C912B321AE4}"/>
          </ac:spMkLst>
        </pc:spChg>
      </pc:sldChg>
      <pc:sldChg chg="modSp new mod">
        <pc:chgData name="Helena Jovanovac" userId="e2085759-c004-4d0c-aab3-aa3167cdb857" providerId="ADAL" clId="{F4A5CF15-D269-4F46-8E0D-53031D15DCB0}" dt="2025-05-28T17:50:59.345" v="5925" actId="113"/>
        <pc:sldMkLst>
          <pc:docMk/>
          <pc:sldMk cId="1562152494" sldId="276"/>
        </pc:sldMkLst>
        <pc:spChg chg="mod">
          <ac:chgData name="Helena Jovanovac" userId="e2085759-c004-4d0c-aab3-aa3167cdb857" providerId="ADAL" clId="{F4A5CF15-D269-4F46-8E0D-53031D15DCB0}" dt="2025-05-28T17:50:59.345" v="5925" actId="113"/>
          <ac:spMkLst>
            <pc:docMk/>
            <pc:sldMk cId="1562152494" sldId="276"/>
            <ac:spMk id="2" creationId="{8D4A4482-1DAA-42E7-9CE7-8042DA559D93}"/>
          </ac:spMkLst>
        </pc:spChg>
        <pc:spChg chg="mod">
          <ac:chgData name="Helena Jovanovac" userId="e2085759-c004-4d0c-aab3-aa3167cdb857" providerId="ADAL" clId="{F4A5CF15-D269-4F46-8E0D-53031D15DCB0}" dt="2025-05-26T16:10:24.406" v="2980" actId="20577"/>
          <ac:spMkLst>
            <pc:docMk/>
            <pc:sldMk cId="1562152494" sldId="276"/>
            <ac:spMk id="3" creationId="{D087FC2C-081B-4A00-A136-1C57E5057AB9}"/>
          </ac:spMkLst>
        </pc:spChg>
      </pc:sldChg>
      <pc:sldChg chg="addSp delSp modSp new mod">
        <pc:chgData name="Helena Jovanovac" userId="e2085759-c004-4d0c-aab3-aa3167cdb857" providerId="ADAL" clId="{F4A5CF15-D269-4F46-8E0D-53031D15DCB0}" dt="2025-05-28T17:52:03.326" v="5931" actId="14100"/>
        <pc:sldMkLst>
          <pc:docMk/>
          <pc:sldMk cId="2975586239" sldId="277"/>
        </pc:sldMkLst>
        <pc:spChg chg="mod">
          <ac:chgData name="Helena Jovanovac" userId="e2085759-c004-4d0c-aab3-aa3167cdb857" providerId="ADAL" clId="{F4A5CF15-D269-4F46-8E0D-53031D15DCB0}" dt="2025-05-28T17:52:03.326" v="5931" actId="14100"/>
          <ac:spMkLst>
            <pc:docMk/>
            <pc:sldMk cId="2975586239" sldId="277"/>
            <ac:spMk id="2" creationId="{3B2223CF-08E1-4782-8482-926FBD4B34F2}"/>
          </ac:spMkLst>
        </pc:spChg>
        <pc:spChg chg="mod">
          <ac:chgData name="Helena Jovanovac" userId="e2085759-c004-4d0c-aab3-aa3167cdb857" providerId="ADAL" clId="{F4A5CF15-D269-4F46-8E0D-53031D15DCB0}" dt="2025-05-26T16:13:11.838" v="3029" actId="20577"/>
          <ac:spMkLst>
            <pc:docMk/>
            <pc:sldMk cId="2975586239" sldId="277"/>
            <ac:spMk id="3" creationId="{A187DC7D-C0CF-4257-86E1-12FD23EC12BF}"/>
          </ac:spMkLst>
        </pc:spChg>
        <pc:spChg chg="add del mod">
          <ac:chgData name="Helena Jovanovac" userId="e2085759-c004-4d0c-aab3-aa3167cdb857" providerId="ADAL" clId="{F4A5CF15-D269-4F46-8E0D-53031D15DCB0}" dt="2025-05-26T16:22:06.291" v="3309" actId="478"/>
          <ac:spMkLst>
            <pc:docMk/>
            <pc:sldMk cId="2975586239" sldId="277"/>
            <ac:spMk id="8" creationId="{5B45318B-71CF-4D42-84DE-406F3A7CBA5F}"/>
          </ac:spMkLst>
        </pc:spChg>
        <pc:graphicFrameChg chg="add del">
          <ac:chgData name="Helena Jovanovac" userId="e2085759-c004-4d0c-aab3-aa3167cdb857" providerId="ADAL" clId="{F4A5CF15-D269-4F46-8E0D-53031D15DCB0}" dt="2025-05-26T16:13:05.527" v="3026" actId="3680"/>
          <ac:graphicFrameMkLst>
            <pc:docMk/>
            <pc:sldMk cId="2975586239" sldId="277"/>
            <ac:graphicFrameMk id="4" creationId="{2C146D1A-A8D3-4D10-B678-465AF29E7E39}"/>
          </ac:graphicFrameMkLst>
        </pc:graphicFrameChg>
        <pc:graphicFrameChg chg="add del modGraphic">
          <ac:chgData name="Helena Jovanovac" userId="e2085759-c004-4d0c-aab3-aa3167cdb857" providerId="ADAL" clId="{F4A5CF15-D269-4F46-8E0D-53031D15DCB0}" dt="2025-05-26T16:13:35.950" v="3033" actId="3680"/>
          <ac:graphicFrameMkLst>
            <pc:docMk/>
            <pc:sldMk cId="2975586239" sldId="277"/>
            <ac:graphicFrameMk id="5" creationId="{501EAE56-4345-4554-8694-01AF89B9F6B3}"/>
          </ac:graphicFrameMkLst>
        </pc:graphicFrameChg>
        <pc:graphicFrameChg chg="add mod modGraphic">
          <ac:chgData name="Helena Jovanovac" userId="e2085759-c004-4d0c-aab3-aa3167cdb857" providerId="ADAL" clId="{F4A5CF15-D269-4F46-8E0D-53031D15DCB0}" dt="2025-05-26T17:36:33.581" v="4175" actId="255"/>
          <ac:graphicFrameMkLst>
            <pc:docMk/>
            <pc:sldMk cId="2975586239" sldId="277"/>
            <ac:graphicFrameMk id="6" creationId="{BD3F8563-53C5-4976-ADD0-D31FF9607210}"/>
          </ac:graphicFrameMkLst>
        </pc:graphicFrameChg>
      </pc:sldChg>
      <pc:sldChg chg="addSp modSp new add del mod">
        <pc:chgData name="Helena Jovanovac" userId="e2085759-c004-4d0c-aab3-aa3167cdb857" providerId="ADAL" clId="{F4A5CF15-D269-4F46-8E0D-53031D15DCB0}" dt="2025-05-26T18:32:39.486" v="5711" actId="255"/>
        <pc:sldMkLst>
          <pc:docMk/>
          <pc:sldMk cId="3922903029" sldId="278"/>
        </pc:sldMkLst>
        <pc:spChg chg="mod">
          <ac:chgData name="Helena Jovanovac" userId="e2085759-c004-4d0c-aab3-aa3167cdb857" providerId="ADAL" clId="{F4A5CF15-D269-4F46-8E0D-53031D15DCB0}" dt="2025-05-26T17:22:21.834" v="3732" actId="14100"/>
          <ac:spMkLst>
            <pc:docMk/>
            <pc:sldMk cId="3922903029" sldId="278"/>
            <ac:spMk id="2" creationId="{72227512-0450-461F-BE36-A4AB01184F6A}"/>
          </ac:spMkLst>
        </pc:spChg>
        <pc:spChg chg="mod">
          <ac:chgData name="Helena Jovanovac" userId="e2085759-c004-4d0c-aab3-aa3167cdb857" providerId="ADAL" clId="{F4A5CF15-D269-4F46-8E0D-53031D15DCB0}" dt="2025-05-26T16:23:38.671" v="3317" actId="14100"/>
          <ac:spMkLst>
            <pc:docMk/>
            <pc:sldMk cId="3922903029" sldId="278"/>
            <ac:spMk id="3" creationId="{54DD3731-AF75-4A27-9B81-76BC7ADBBCD0}"/>
          </ac:spMkLst>
        </pc:spChg>
        <pc:graphicFrameChg chg="add mod modGraphic">
          <ac:chgData name="Helena Jovanovac" userId="e2085759-c004-4d0c-aab3-aa3167cdb857" providerId="ADAL" clId="{F4A5CF15-D269-4F46-8E0D-53031D15DCB0}" dt="2025-05-26T18:32:39.486" v="5711" actId="255"/>
          <ac:graphicFrameMkLst>
            <pc:docMk/>
            <pc:sldMk cId="3922903029" sldId="278"/>
            <ac:graphicFrameMk id="4" creationId="{97C19C79-8E06-41D5-999D-E00470B749D6}"/>
          </ac:graphicFrameMkLst>
        </pc:graphicFrameChg>
      </pc:sldChg>
      <pc:sldChg chg="addSp modSp new mod">
        <pc:chgData name="Helena Jovanovac" userId="e2085759-c004-4d0c-aab3-aa3167cdb857" providerId="ADAL" clId="{F4A5CF15-D269-4F46-8E0D-53031D15DCB0}" dt="2025-05-26T17:43:34.077" v="4418" actId="113"/>
        <pc:sldMkLst>
          <pc:docMk/>
          <pc:sldMk cId="3877338948" sldId="279"/>
        </pc:sldMkLst>
        <pc:spChg chg="mod">
          <ac:chgData name="Helena Jovanovac" userId="e2085759-c004-4d0c-aab3-aa3167cdb857" providerId="ADAL" clId="{F4A5CF15-D269-4F46-8E0D-53031D15DCB0}" dt="2025-05-26T17:39:01.866" v="4178" actId="14100"/>
          <ac:spMkLst>
            <pc:docMk/>
            <pc:sldMk cId="3877338948" sldId="279"/>
            <ac:spMk id="3" creationId="{B5054625-888D-4A37-946A-CDE9780B2B33}"/>
          </ac:spMkLst>
        </pc:spChg>
        <pc:graphicFrameChg chg="add mod modGraphic">
          <ac:chgData name="Helena Jovanovac" userId="e2085759-c004-4d0c-aab3-aa3167cdb857" providerId="ADAL" clId="{F4A5CF15-D269-4F46-8E0D-53031D15DCB0}" dt="2025-05-26T17:43:34.077" v="4418" actId="113"/>
          <ac:graphicFrameMkLst>
            <pc:docMk/>
            <pc:sldMk cId="3877338948" sldId="279"/>
            <ac:graphicFrameMk id="4" creationId="{F40039BA-177B-4745-BB38-1608DE2A1005}"/>
          </ac:graphicFrameMkLst>
        </pc:graphicFrameChg>
      </pc:sldChg>
      <pc:sldChg chg="addSp modSp new mod">
        <pc:chgData name="Helena Jovanovac" userId="e2085759-c004-4d0c-aab3-aa3167cdb857" providerId="ADAL" clId="{F4A5CF15-D269-4F46-8E0D-53031D15DCB0}" dt="2025-05-26T17:59:44.336" v="4710" actId="113"/>
        <pc:sldMkLst>
          <pc:docMk/>
          <pc:sldMk cId="337776289" sldId="280"/>
        </pc:sldMkLst>
        <pc:spChg chg="mod">
          <ac:chgData name="Helena Jovanovac" userId="e2085759-c004-4d0c-aab3-aa3167cdb857" providerId="ADAL" clId="{F4A5CF15-D269-4F46-8E0D-53031D15DCB0}" dt="2025-05-26T17:59:44.336" v="4710" actId="113"/>
          <ac:spMkLst>
            <pc:docMk/>
            <pc:sldMk cId="337776289" sldId="280"/>
            <ac:spMk id="3" creationId="{B2E83B32-76B1-46CA-BFE7-0F9660B05894}"/>
          </ac:spMkLst>
        </pc:spChg>
        <pc:graphicFrameChg chg="add mod modGraphic">
          <ac:chgData name="Helena Jovanovac" userId="e2085759-c004-4d0c-aab3-aa3167cdb857" providerId="ADAL" clId="{F4A5CF15-D269-4F46-8E0D-53031D15DCB0}" dt="2025-05-26T17:54:38.496" v="4542" actId="255"/>
          <ac:graphicFrameMkLst>
            <pc:docMk/>
            <pc:sldMk cId="337776289" sldId="280"/>
            <ac:graphicFrameMk id="4" creationId="{EC94B4EE-8FCC-4510-89CA-FEC65C17EEF9}"/>
          </ac:graphicFrameMkLst>
        </pc:graphicFrameChg>
      </pc:sldChg>
      <pc:sldChg chg="modSp new mod">
        <pc:chgData name="Helena Jovanovac" userId="e2085759-c004-4d0c-aab3-aa3167cdb857" providerId="ADAL" clId="{F4A5CF15-D269-4F46-8E0D-53031D15DCB0}" dt="2025-05-26T18:10:37.323" v="5131" actId="207"/>
        <pc:sldMkLst>
          <pc:docMk/>
          <pc:sldMk cId="4050839421" sldId="281"/>
        </pc:sldMkLst>
        <pc:spChg chg="mod">
          <ac:chgData name="Helena Jovanovac" userId="e2085759-c004-4d0c-aab3-aa3167cdb857" providerId="ADAL" clId="{F4A5CF15-D269-4F46-8E0D-53031D15DCB0}" dt="2025-05-26T18:09:52.260" v="5128" actId="207"/>
          <ac:spMkLst>
            <pc:docMk/>
            <pc:sldMk cId="4050839421" sldId="281"/>
            <ac:spMk id="2" creationId="{73B0E162-C837-4E35-B053-C811970F3C7D}"/>
          </ac:spMkLst>
        </pc:spChg>
        <pc:spChg chg="mod">
          <ac:chgData name="Helena Jovanovac" userId="e2085759-c004-4d0c-aab3-aa3167cdb857" providerId="ADAL" clId="{F4A5CF15-D269-4F46-8E0D-53031D15DCB0}" dt="2025-05-26T18:10:37.323" v="5131" actId="207"/>
          <ac:spMkLst>
            <pc:docMk/>
            <pc:sldMk cId="4050839421" sldId="281"/>
            <ac:spMk id="3" creationId="{C357C97E-A785-456A-B2AF-E3C485EF6ACD}"/>
          </ac:spMkLst>
        </pc:spChg>
      </pc:sldChg>
      <pc:sldChg chg="modSp new mod">
        <pc:chgData name="Helena Jovanovac" userId="e2085759-c004-4d0c-aab3-aa3167cdb857" providerId="ADAL" clId="{F4A5CF15-D269-4F46-8E0D-53031D15DCB0}" dt="2025-05-26T18:17:42.263" v="5425" actId="113"/>
        <pc:sldMkLst>
          <pc:docMk/>
          <pc:sldMk cId="354507264" sldId="282"/>
        </pc:sldMkLst>
        <pc:spChg chg="mod">
          <ac:chgData name="Helena Jovanovac" userId="e2085759-c004-4d0c-aab3-aa3167cdb857" providerId="ADAL" clId="{F4A5CF15-D269-4F46-8E0D-53031D15DCB0}" dt="2025-05-26T18:17:42.263" v="5425" actId="113"/>
          <ac:spMkLst>
            <pc:docMk/>
            <pc:sldMk cId="354507264" sldId="282"/>
            <ac:spMk id="2" creationId="{1E54090F-BBAA-437E-A722-8EED53A129A1}"/>
          </ac:spMkLst>
        </pc:spChg>
        <pc:spChg chg="mod">
          <ac:chgData name="Helena Jovanovac" userId="e2085759-c004-4d0c-aab3-aa3167cdb857" providerId="ADAL" clId="{F4A5CF15-D269-4F46-8E0D-53031D15DCB0}" dt="2025-05-26T18:17:01.448" v="5424" actId="113"/>
          <ac:spMkLst>
            <pc:docMk/>
            <pc:sldMk cId="354507264" sldId="282"/>
            <ac:spMk id="3" creationId="{457D6345-CB92-48D4-839B-A286B77481CA}"/>
          </ac:spMkLst>
        </pc:spChg>
      </pc:sldChg>
      <pc:sldChg chg="modSp new mod">
        <pc:chgData name="Helena Jovanovac" userId="e2085759-c004-4d0c-aab3-aa3167cdb857" providerId="ADAL" clId="{F4A5CF15-D269-4F46-8E0D-53031D15DCB0}" dt="2025-05-28T19:41:01.826" v="6578" actId="20577"/>
        <pc:sldMkLst>
          <pc:docMk/>
          <pc:sldMk cId="565988128" sldId="283"/>
        </pc:sldMkLst>
        <pc:spChg chg="mod">
          <ac:chgData name="Helena Jovanovac" userId="e2085759-c004-4d0c-aab3-aa3167cdb857" providerId="ADAL" clId="{F4A5CF15-D269-4F46-8E0D-53031D15DCB0}" dt="2025-05-28T19:40:22.818" v="6576" actId="255"/>
          <ac:spMkLst>
            <pc:docMk/>
            <pc:sldMk cId="565988128" sldId="283"/>
            <ac:spMk id="2" creationId="{FA911D7C-26DB-469C-9015-5778AA4434C9}"/>
          </ac:spMkLst>
        </pc:spChg>
        <pc:spChg chg="mod">
          <ac:chgData name="Helena Jovanovac" userId="e2085759-c004-4d0c-aab3-aa3167cdb857" providerId="ADAL" clId="{F4A5CF15-D269-4F46-8E0D-53031D15DCB0}" dt="2025-05-28T19:41:01.826" v="6578" actId="20577"/>
          <ac:spMkLst>
            <pc:docMk/>
            <pc:sldMk cId="565988128" sldId="283"/>
            <ac:spMk id="3" creationId="{A6A4FBB8-23E5-4E54-837C-0DF672E9FD54}"/>
          </ac:spMkLst>
        </pc:spChg>
      </pc:sldChg>
      <pc:sldChg chg="modSp new mod">
        <pc:chgData name="Helena Jovanovac" userId="e2085759-c004-4d0c-aab3-aa3167cdb857" providerId="ADAL" clId="{F4A5CF15-D269-4F46-8E0D-53031D15DCB0}" dt="2025-05-28T17:52:52.516" v="5933" actId="1076"/>
        <pc:sldMkLst>
          <pc:docMk/>
          <pc:sldMk cId="1020238505" sldId="284"/>
        </pc:sldMkLst>
        <pc:spChg chg="mod">
          <ac:chgData name="Helena Jovanovac" userId="e2085759-c004-4d0c-aab3-aa3167cdb857" providerId="ADAL" clId="{F4A5CF15-D269-4F46-8E0D-53031D15DCB0}" dt="2025-05-28T17:52:51.329" v="5932" actId="113"/>
          <ac:spMkLst>
            <pc:docMk/>
            <pc:sldMk cId="1020238505" sldId="284"/>
            <ac:spMk id="2" creationId="{FB5B4683-98E4-4A8C-BB81-F7EC598A5CBD}"/>
          </ac:spMkLst>
        </pc:spChg>
        <pc:spChg chg="mod">
          <ac:chgData name="Helena Jovanovac" userId="e2085759-c004-4d0c-aab3-aa3167cdb857" providerId="ADAL" clId="{F4A5CF15-D269-4F46-8E0D-53031D15DCB0}" dt="2025-05-28T17:52:52.516" v="5933" actId="1076"/>
          <ac:spMkLst>
            <pc:docMk/>
            <pc:sldMk cId="1020238505" sldId="284"/>
            <ac:spMk id="3" creationId="{B09A42F1-622E-4896-A41D-20EC824E0F5E}"/>
          </ac:spMkLst>
        </pc:spChg>
      </pc:sldChg>
      <pc:sldChg chg="new">
        <pc:chgData name="Helena Jovanovac" userId="e2085759-c004-4d0c-aab3-aa3167cdb857" providerId="ADAL" clId="{F4A5CF15-D269-4F46-8E0D-53031D15DCB0}" dt="2025-05-26T18:27:18.207" v="5707" actId="680"/>
        <pc:sldMkLst>
          <pc:docMk/>
          <pc:sldMk cId="3050739706" sldId="285"/>
        </pc:sldMkLst>
      </pc:sldChg>
      <pc:sldChg chg="modSp mod">
        <pc:chgData name="Helena Jovanovac" userId="e2085759-c004-4d0c-aab3-aa3167cdb857" providerId="ADAL" clId="{F4A5CF15-D269-4F46-8E0D-53031D15DCB0}" dt="2025-05-28T19:25:18.181" v="6117" actId="1076"/>
        <pc:sldMkLst>
          <pc:docMk/>
          <pc:sldMk cId="139511585" sldId="286"/>
        </pc:sldMkLst>
        <pc:spChg chg="mod">
          <ac:chgData name="Helena Jovanovac" userId="e2085759-c004-4d0c-aab3-aa3167cdb857" providerId="ADAL" clId="{F4A5CF15-D269-4F46-8E0D-53031D15DCB0}" dt="2025-05-28T17:30:19.544" v="5756" actId="20577"/>
          <ac:spMkLst>
            <pc:docMk/>
            <pc:sldMk cId="139511585" sldId="286"/>
            <ac:spMk id="2" creationId="{0F23D1AB-D078-40CA-A4E9-E126CD2F875F}"/>
          </ac:spMkLst>
        </pc:spChg>
        <pc:spChg chg="mod">
          <ac:chgData name="Helena Jovanovac" userId="e2085759-c004-4d0c-aab3-aa3167cdb857" providerId="ADAL" clId="{F4A5CF15-D269-4F46-8E0D-53031D15DCB0}" dt="2025-05-28T19:25:18.181" v="6117" actId="1076"/>
          <ac:spMkLst>
            <pc:docMk/>
            <pc:sldMk cId="139511585" sldId="286"/>
            <ac:spMk id="3" creationId="{9D6A1486-78FE-470E-BD73-25357569CC25}"/>
          </ac:spMkLst>
        </pc:spChg>
      </pc:sldChg>
      <pc:sldChg chg="modSp mod modAnim">
        <pc:chgData name="Helena Jovanovac" userId="e2085759-c004-4d0c-aab3-aa3167cdb857" providerId="ADAL" clId="{F4A5CF15-D269-4F46-8E0D-53031D15DCB0}" dt="2025-05-28T19:53:02.581" v="6615"/>
        <pc:sldMkLst>
          <pc:docMk/>
          <pc:sldMk cId="76542747" sldId="287"/>
        </pc:sldMkLst>
        <pc:spChg chg="mod">
          <ac:chgData name="Helena Jovanovac" userId="e2085759-c004-4d0c-aab3-aa3167cdb857" providerId="ADAL" clId="{F4A5CF15-D269-4F46-8E0D-53031D15DCB0}" dt="2025-05-28T19:47:14.347" v="6586" actId="2711"/>
          <ac:spMkLst>
            <pc:docMk/>
            <pc:sldMk cId="76542747" sldId="287"/>
            <ac:spMk id="3" creationId="{7D880545-05F4-468C-89C6-50B824364748}"/>
          </ac:spMkLst>
        </pc:spChg>
      </pc:sldChg>
      <pc:sldMasterChg chg="setBg modSldLayout">
        <pc:chgData name="Helena Jovanovac" userId="e2085759-c004-4d0c-aab3-aa3167cdb857" providerId="ADAL" clId="{F4A5CF15-D269-4F46-8E0D-53031D15DCB0}" dt="2025-05-28T19:18:16.784" v="6102"/>
        <pc:sldMasterMkLst>
          <pc:docMk/>
          <pc:sldMasterMk cId="2309542230" sldId="2147483648"/>
        </pc:sldMasterMkLst>
        <pc:sldLayoutChg chg="setBg">
          <pc:chgData name="Helena Jovanovac" userId="e2085759-c004-4d0c-aab3-aa3167cdb857" providerId="ADAL" clId="{F4A5CF15-D269-4F46-8E0D-53031D15DCB0}" dt="2025-05-28T19:18:16.784" v="6102"/>
          <pc:sldLayoutMkLst>
            <pc:docMk/>
            <pc:sldMasterMk cId="2309542230" sldId="2147483648"/>
            <pc:sldLayoutMk cId="1566478278" sldId="2147483649"/>
          </pc:sldLayoutMkLst>
        </pc:sldLayoutChg>
      </pc:sldMasterChg>
    </pc:docChg>
  </pc:docChgLst>
  <pc:docChgLst>
    <pc:chgData name="Helena Jovanovac" userId="e2085759-c004-4d0c-aab3-aa3167cdb857" providerId="ADAL" clId="{EDAA621A-A893-42A4-A818-749EFA09330F}"/>
    <pc:docChg chg="undo custSel addSld modSld sldOrd">
      <pc:chgData name="Helena Jovanovac" userId="e2085759-c004-4d0c-aab3-aa3167cdb857" providerId="ADAL" clId="{EDAA621A-A893-42A4-A818-749EFA09330F}" dt="2025-05-27T12:27:09.831" v="4989" actId="14100"/>
      <pc:docMkLst>
        <pc:docMk/>
      </pc:docMkLst>
      <pc:sldChg chg="modSp new mod">
        <pc:chgData name="Helena Jovanovac" userId="e2085759-c004-4d0c-aab3-aa3167cdb857" providerId="ADAL" clId="{EDAA621A-A893-42A4-A818-749EFA09330F}" dt="2025-05-27T12:27:09.831" v="4989" actId="14100"/>
        <pc:sldMkLst>
          <pc:docMk/>
          <pc:sldMk cId="3791280494" sldId="256"/>
        </pc:sldMkLst>
        <pc:spChg chg="mod">
          <ac:chgData name="Helena Jovanovac" userId="e2085759-c004-4d0c-aab3-aa3167cdb857" providerId="ADAL" clId="{EDAA621A-A893-42A4-A818-749EFA09330F}" dt="2025-05-26T08:19:22.553" v="63" actId="20577"/>
          <ac:spMkLst>
            <pc:docMk/>
            <pc:sldMk cId="3791280494" sldId="256"/>
            <ac:spMk id="2" creationId="{3202110C-7C81-4B28-8109-2F3FF08F7755}"/>
          </ac:spMkLst>
        </pc:spChg>
        <pc:spChg chg="mod">
          <ac:chgData name="Helena Jovanovac" userId="e2085759-c004-4d0c-aab3-aa3167cdb857" providerId="ADAL" clId="{EDAA621A-A893-42A4-A818-749EFA09330F}" dt="2025-05-27T12:27:09.831" v="4989" actId="14100"/>
          <ac:spMkLst>
            <pc:docMk/>
            <pc:sldMk cId="3791280494" sldId="256"/>
            <ac:spMk id="3" creationId="{AB1D7E41-56A4-4777-A750-65F05AA630FE}"/>
          </ac:spMkLst>
        </pc:spChg>
      </pc:sldChg>
      <pc:sldChg chg="modSp new mod">
        <pc:chgData name="Helena Jovanovac" userId="e2085759-c004-4d0c-aab3-aa3167cdb857" providerId="ADAL" clId="{EDAA621A-A893-42A4-A818-749EFA09330F}" dt="2025-05-27T10:50:05.109" v="3972" actId="207"/>
        <pc:sldMkLst>
          <pc:docMk/>
          <pc:sldMk cId="4082881312" sldId="257"/>
        </pc:sldMkLst>
        <pc:spChg chg="mod">
          <ac:chgData name="Helena Jovanovac" userId="e2085759-c004-4d0c-aab3-aa3167cdb857" providerId="ADAL" clId="{EDAA621A-A893-42A4-A818-749EFA09330F}" dt="2025-05-26T08:36:54.244" v="474" actId="14100"/>
          <ac:spMkLst>
            <pc:docMk/>
            <pc:sldMk cId="4082881312" sldId="257"/>
            <ac:spMk id="2" creationId="{F08AF9EC-90DA-4AAD-9D5F-FDF4E02C0904}"/>
          </ac:spMkLst>
        </pc:spChg>
        <pc:spChg chg="mod">
          <ac:chgData name="Helena Jovanovac" userId="e2085759-c004-4d0c-aab3-aa3167cdb857" providerId="ADAL" clId="{EDAA621A-A893-42A4-A818-749EFA09330F}" dt="2025-05-27T10:50:05.109" v="3972" actId="207"/>
          <ac:spMkLst>
            <pc:docMk/>
            <pc:sldMk cId="4082881312" sldId="257"/>
            <ac:spMk id="3" creationId="{7C67422E-75E3-4E94-9EEB-F5CBE659EBAE}"/>
          </ac:spMkLst>
        </pc:spChg>
      </pc:sldChg>
      <pc:sldChg chg="modSp new mod">
        <pc:chgData name="Helena Jovanovac" userId="e2085759-c004-4d0c-aab3-aa3167cdb857" providerId="ADAL" clId="{EDAA621A-A893-42A4-A818-749EFA09330F}" dt="2025-05-26T09:16:04.852" v="1043" actId="207"/>
        <pc:sldMkLst>
          <pc:docMk/>
          <pc:sldMk cId="1594200328" sldId="258"/>
        </pc:sldMkLst>
        <pc:spChg chg="mod">
          <ac:chgData name="Helena Jovanovac" userId="e2085759-c004-4d0c-aab3-aa3167cdb857" providerId="ADAL" clId="{EDAA621A-A893-42A4-A818-749EFA09330F}" dt="2025-05-26T08:42:11.770" v="665" actId="255"/>
          <ac:spMkLst>
            <pc:docMk/>
            <pc:sldMk cId="1594200328" sldId="258"/>
            <ac:spMk id="2" creationId="{E5C560BE-DA69-4248-ADBF-592A1B461973}"/>
          </ac:spMkLst>
        </pc:spChg>
        <pc:spChg chg="mod">
          <ac:chgData name="Helena Jovanovac" userId="e2085759-c004-4d0c-aab3-aa3167cdb857" providerId="ADAL" clId="{EDAA621A-A893-42A4-A818-749EFA09330F}" dt="2025-05-26T09:16:04.852" v="1043" actId="207"/>
          <ac:spMkLst>
            <pc:docMk/>
            <pc:sldMk cId="1594200328" sldId="258"/>
            <ac:spMk id="3" creationId="{C269CF8F-117D-4262-9DD6-CDBE6064C781}"/>
          </ac:spMkLst>
        </pc:spChg>
      </pc:sldChg>
      <pc:sldChg chg="addSp modSp new mod">
        <pc:chgData name="Helena Jovanovac" userId="e2085759-c004-4d0c-aab3-aa3167cdb857" providerId="ADAL" clId="{EDAA621A-A893-42A4-A818-749EFA09330F}" dt="2025-05-26T12:34:59.574" v="2905" actId="14100"/>
        <pc:sldMkLst>
          <pc:docMk/>
          <pc:sldMk cId="852732597" sldId="259"/>
        </pc:sldMkLst>
        <pc:spChg chg="mod">
          <ac:chgData name="Helena Jovanovac" userId="e2085759-c004-4d0c-aab3-aa3167cdb857" providerId="ADAL" clId="{EDAA621A-A893-42A4-A818-749EFA09330F}" dt="2025-05-26T09:37:13.334" v="1161" actId="20577"/>
          <ac:spMkLst>
            <pc:docMk/>
            <pc:sldMk cId="852732597" sldId="259"/>
            <ac:spMk id="2" creationId="{E03FE3A6-DF21-4F25-AF2B-929A72A3502F}"/>
          </ac:spMkLst>
        </pc:spChg>
        <pc:spChg chg="mod">
          <ac:chgData name="Helena Jovanovac" userId="e2085759-c004-4d0c-aab3-aa3167cdb857" providerId="ADAL" clId="{EDAA621A-A893-42A4-A818-749EFA09330F}" dt="2025-05-26T12:34:59.574" v="2905" actId="14100"/>
          <ac:spMkLst>
            <pc:docMk/>
            <pc:sldMk cId="852732597" sldId="259"/>
            <ac:spMk id="3" creationId="{8D464F6B-CAD6-4D5D-9819-024E7E34C31E}"/>
          </ac:spMkLst>
        </pc:spChg>
        <pc:picChg chg="add mod">
          <ac:chgData name="Helena Jovanovac" userId="e2085759-c004-4d0c-aab3-aa3167cdb857" providerId="ADAL" clId="{EDAA621A-A893-42A4-A818-749EFA09330F}" dt="2025-05-26T12:18:51.216" v="2550" actId="14100"/>
          <ac:picMkLst>
            <pc:docMk/>
            <pc:sldMk cId="852732597" sldId="259"/>
            <ac:picMk id="5" creationId="{FFF27115-7CAA-4D95-901F-7BFCF5ABF403}"/>
          </ac:picMkLst>
        </pc:picChg>
      </pc:sldChg>
      <pc:sldChg chg="addSp modSp new mod">
        <pc:chgData name="Helena Jovanovac" userId="e2085759-c004-4d0c-aab3-aa3167cdb857" providerId="ADAL" clId="{EDAA621A-A893-42A4-A818-749EFA09330F}" dt="2025-05-26T12:20:37.876" v="2554" actId="1076"/>
        <pc:sldMkLst>
          <pc:docMk/>
          <pc:sldMk cId="2681233486" sldId="260"/>
        </pc:sldMkLst>
        <pc:spChg chg="mod">
          <ac:chgData name="Helena Jovanovac" userId="e2085759-c004-4d0c-aab3-aa3167cdb857" providerId="ADAL" clId="{EDAA621A-A893-42A4-A818-749EFA09330F}" dt="2025-05-26T09:55:50.400" v="1237" actId="20577"/>
          <ac:spMkLst>
            <pc:docMk/>
            <pc:sldMk cId="2681233486" sldId="260"/>
            <ac:spMk id="2" creationId="{8C3A8BAA-36BE-459F-A290-CE9AFE19614E}"/>
          </ac:spMkLst>
        </pc:spChg>
        <pc:spChg chg="mod">
          <ac:chgData name="Helena Jovanovac" userId="e2085759-c004-4d0c-aab3-aa3167cdb857" providerId="ADAL" clId="{EDAA621A-A893-42A4-A818-749EFA09330F}" dt="2025-05-26T12:20:29.912" v="2552" actId="20577"/>
          <ac:spMkLst>
            <pc:docMk/>
            <pc:sldMk cId="2681233486" sldId="260"/>
            <ac:spMk id="3" creationId="{89E1DFAE-4D10-4442-93E5-643503138D54}"/>
          </ac:spMkLst>
        </pc:spChg>
        <pc:picChg chg="add mod">
          <ac:chgData name="Helena Jovanovac" userId="e2085759-c004-4d0c-aab3-aa3167cdb857" providerId="ADAL" clId="{EDAA621A-A893-42A4-A818-749EFA09330F}" dt="2025-05-26T12:20:37.876" v="2554" actId="1076"/>
          <ac:picMkLst>
            <pc:docMk/>
            <pc:sldMk cId="2681233486" sldId="260"/>
            <ac:picMk id="5" creationId="{12EE698A-1BA6-40EC-902F-F8F8F41D8D83}"/>
          </ac:picMkLst>
        </pc:picChg>
      </pc:sldChg>
      <pc:sldChg chg="addSp modSp new mod">
        <pc:chgData name="Helena Jovanovac" userId="e2085759-c004-4d0c-aab3-aa3167cdb857" providerId="ADAL" clId="{EDAA621A-A893-42A4-A818-749EFA09330F}" dt="2025-05-27T11:37:56.771" v="4010" actId="20577"/>
        <pc:sldMkLst>
          <pc:docMk/>
          <pc:sldMk cId="1744890299" sldId="261"/>
        </pc:sldMkLst>
        <pc:spChg chg="mod">
          <ac:chgData name="Helena Jovanovac" userId="e2085759-c004-4d0c-aab3-aa3167cdb857" providerId="ADAL" clId="{EDAA621A-A893-42A4-A818-749EFA09330F}" dt="2025-05-27T11:37:56.771" v="4010" actId="20577"/>
          <ac:spMkLst>
            <pc:docMk/>
            <pc:sldMk cId="1744890299" sldId="261"/>
            <ac:spMk id="2" creationId="{0103CF2F-F748-4CAB-B382-F4E71119F52B}"/>
          </ac:spMkLst>
        </pc:spChg>
        <pc:spChg chg="mod">
          <ac:chgData name="Helena Jovanovac" userId="e2085759-c004-4d0c-aab3-aa3167cdb857" providerId="ADAL" clId="{EDAA621A-A893-42A4-A818-749EFA09330F}" dt="2025-05-26T12:36:07.424" v="2906" actId="14100"/>
          <ac:spMkLst>
            <pc:docMk/>
            <pc:sldMk cId="1744890299" sldId="261"/>
            <ac:spMk id="3" creationId="{DACEDAA4-C17A-4220-A826-0D52FEBCDFFA}"/>
          </ac:spMkLst>
        </pc:spChg>
        <pc:picChg chg="add mod">
          <ac:chgData name="Helena Jovanovac" userId="e2085759-c004-4d0c-aab3-aa3167cdb857" providerId="ADAL" clId="{EDAA621A-A893-42A4-A818-749EFA09330F}" dt="2025-05-26T12:21:43.285" v="2575" actId="1076"/>
          <ac:picMkLst>
            <pc:docMk/>
            <pc:sldMk cId="1744890299" sldId="261"/>
            <ac:picMk id="5" creationId="{E65290A9-9B9D-4B8E-9B9F-871092B1C992}"/>
          </ac:picMkLst>
        </pc:picChg>
      </pc:sldChg>
      <pc:sldChg chg="modSp new mod">
        <pc:chgData name="Helena Jovanovac" userId="e2085759-c004-4d0c-aab3-aa3167cdb857" providerId="ADAL" clId="{EDAA621A-A893-42A4-A818-749EFA09330F}" dt="2025-05-26T10:20:50.566" v="1928" actId="20577"/>
        <pc:sldMkLst>
          <pc:docMk/>
          <pc:sldMk cId="1818180785" sldId="262"/>
        </pc:sldMkLst>
        <pc:spChg chg="mod">
          <ac:chgData name="Helena Jovanovac" userId="e2085759-c004-4d0c-aab3-aa3167cdb857" providerId="ADAL" clId="{EDAA621A-A893-42A4-A818-749EFA09330F}" dt="2025-05-26T10:20:36.904" v="1926" actId="14100"/>
          <ac:spMkLst>
            <pc:docMk/>
            <pc:sldMk cId="1818180785" sldId="262"/>
            <ac:spMk id="2" creationId="{C8F0B3FF-3E84-4FEF-98AD-246930F3B118}"/>
          </ac:spMkLst>
        </pc:spChg>
        <pc:spChg chg="mod">
          <ac:chgData name="Helena Jovanovac" userId="e2085759-c004-4d0c-aab3-aa3167cdb857" providerId="ADAL" clId="{EDAA621A-A893-42A4-A818-749EFA09330F}" dt="2025-05-26T10:20:50.566" v="1928" actId="20577"/>
          <ac:spMkLst>
            <pc:docMk/>
            <pc:sldMk cId="1818180785" sldId="262"/>
            <ac:spMk id="3" creationId="{EACD9AB5-249D-4D31-9929-DED25CE888B3}"/>
          </ac:spMkLst>
        </pc:spChg>
      </pc:sldChg>
      <pc:sldChg chg="modSp new mod">
        <pc:chgData name="Helena Jovanovac" userId="e2085759-c004-4d0c-aab3-aa3167cdb857" providerId="ADAL" clId="{EDAA621A-A893-42A4-A818-749EFA09330F}" dt="2025-05-26T11:57:21.864" v="2141"/>
        <pc:sldMkLst>
          <pc:docMk/>
          <pc:sldMk cId="1189536987" sldId="263"/>
        </pc:sldMkLst>
        <pc:spChg chg="mod">
          <ac:chgData name="Helena Jovanovac" userId="e2085759-c004-4d0c-aab3-aa3167cdb857" providerId="ADAL" clId="{EDAA621A-A893-42A4-A818-749EFA09330F}" dt="2025-05-26T11:55:42.632" v="2139" actId="14100"/>
          <ac:spMkLst>
            <pc:docMk/>
            <pc:sldMk cId="1189536987" sldId="263"/>
            <ac:spMk id="2" creationId="{B1B3CE0E-BE7C-4478-885B-BEE4FA194A61}"/>
          </ac:spMkLst>
        </pc:spChg>
        <pc:spChg chg="mod">
          <ac:chgData name="Helena Jovanovac" userId="e2085759-c004-4d0c-aab3-aa3167cdb857" providerId="ADAL" clId="{EDAA621A-A893-42A4-A818-749EFA09330F}" dt="2025-05-26T11:57:21.864" v="2141"/>
          <ac:spMkLst>
            <pc:docMk/>
            <pc:sldMk cId="1189536987" sldId="263"/>
            <ac:spMk id="3" creationId="{3D96D1BC-B4E2-409A-A8E6-1D7E7C637653}"/>
          </ac:spMkLst>
        </pc:spChg>
      </pc:sldChg>
      <pc:sldChg chg="addSp modSp new mod">
        <pc:chgData name="Helena Jovanovac" userId="e2085759-c004-4d0c-aab3-aa3167cdb857" providerId="ADAL" clId="{EDAA621A-A893-42A4-A818-749EFA09330F}" dt="2025-05-26T12:06:54.483" v="2502" actId="20577"/>
        <pc:sldMkLst>
          <pc:docMk/>
          <pc:sldMk cId="3027445626" sldId="264"/>
        </pc:sldMkLst>
        <pc:spChg chg="mod">
          <ac:chgData name="Helena Jovanovac" userId="e2085759-c004-4d0c-aab3-aa3167cdb857" providerId="ADAL" clId="{EDAA621A-A893-42A4-A818-749EFA09330F}" dt="2025-05-26T12:06:54.483" v="2502" actId="20577"/>
          <ac:spMkLst>
            <pc:docMk/>
            <pc:sldMk cId="3027445626" sldId="264"/>
            <ac:spMk id="2" creationId="{F5E17E82-7B67-456B-BF5B-A0F80B425DFB}"/>
          </ac:spMkLst>
        </pc:spChg>
        <pc:spChg chg="mod">
          <ac:chgData name="Helena Jovanovac" userId="e2085759-c004-4d0c-aab3-aa3167cdb857" providerId="ADAL" clId="{EDAA621A-A893-42A4-A818-749EFA09330F}" dt="2025-05-26T12:06:11.150" v="2496" actId="20577"/>
          <ac:spMkLst>
            <pc:docMk/>
            <pc:sldMk cId="3027445626" sldId="264"/>
            <ac:spMk id="3" creationId="{497AB428-CA62-48C2-91D2-A77FC74A6AF6}"/>
          </ac:spMkLst>
        </pc:spChg>
        <pc:spChg chg="add mod">
          <ac:chgData name="Helena Jovanovac" userId="e2085759-c004-4d0c-aab3-aa3167cdb857" providerId="ADAL" clId="{EDAA621A-A893-42A4-A818-749EFA09330F}" dt="2025-05-26T12:06:14.707" v="2497" actId="1076"/>
          <ac:spMkLst>
            <pc:docMk/>
            <pc:sldMk cId="3027445626" sldId="264"/>
            <ac:spMk id="4" creationId="{1764ECE8-81D8-4B68-9ED5-317467FA9046}"/>
          </ac:spMkLst>
        </pc:spChg>
        <pc:spChg chg="add mod">
          <ac:chgData name="Helena Jovanovac" userId="e2085759-c004-4d0c-aab3-aa3167cdb857" providerId="ADAL" clId="{EDAA621A-A893-42A4-A818-749EFA09330F}" dt="2025-05-26T12:06:17.137" v="2498" actId="1076"/>
          <ac:spMkLst>
            <pc:docMk/>
            <pc:sldMk cId="3027445626" sldId="264"/>
            <ac:spMk id="5" creationId="{C0A16B78-0B8E-4932-97FA-0A12B5B8E509}"/>
          </ac:spMkLst>
        </pc:spChg>
      </pc:sldChg>
      <pc:sldChg chg="modSp new mod">
        <pc:chgData name="Helena Jovanovac" userId="e2085759-c004-4d0c-aab3-aa3167cdb857" providerId="ADAL" clId="{EDAA621A-A893-42A4-A818-749EFA09330F}" dt="2025-05-26T12:24:45.270" v="2605" actId="20577"/>
        <pc:sldMkLst>
          <pc:docMk/>
          <pc:sldMk cId="3737844911" sldId="265"/>
        </pc:sldMkLst>
        <pc:spChg chg="mod">
          <ac:chgData name="Helena Jovanovac" userId="e2085759-c004-4d0c-aab3-aa3167cdb857" providerId="ADAL" clId="{EDAA621A-A893-42A4-A818-749EFA09330F}" dt="2025-05-26T12:24:45.270" v="2605" actId="20577"/>
          <ac:spMkLst>
            <pc:docMk/>
            <pc:sldMk cId="3737844911" sldId="265"/>
            <ac:spMk id="2" creationId="{EB1B5556-01C0-4AB9-BE5E-C4206F9369E0}"/>
          </ac:spMkLst>
        </pc:spChg>
      </pc:sldChg>
      <pc:sldChg chg="modSp new mod">
        <pc:chgData name="Helena Jovanovac" userId="e2085759-c004-4d0c-aab3-aa3167cdb857" providerId="ADAL" clId="{EDAA621A-A893-42A4-A818-749EFA09330F}" dt="2025-05-26T12:28:51.764" v="2861" actId="113"/>
        <pc:sldMkLst>
          <pc:docMk/>
          <pc:sldMk cId="2491690720" sldId="266"/>
        </pc:sldMkLst>
        <pc:spChg chg="mod">
          <ac:chgData name="Helena Jovanovac" userId="e2085759-c004-4d0c-aab3-aa3167cdb857" providerId="ADAL" clId="{EDAA621A-A893-42A4-A818-749EFA09330F}" dt="2025-05-26T12:28:51.764" v="2861" actId="113"/>
          <ac:spMkLst>
            <pc:docMk/>
            <pc:sldMk cId="2491690720" sldId="266"/>
            <ac:spMk id="2" creationId="{B452AC5F-B9E6-4A73-9ECE-7D108CC3CA15}"/>
          </ac:spMkLst>
        </pc:spChg>
        <pc:spChg chg="mod">
          <ac:chgData name="Helena Jovanovac" userId="e2085759-c004-4d0c-aab3-aa3167cdb857" providerId="ADAL" clId="{EDAA621A-A893-42A4-A818-749EFA09330F}" dt="2025-05-26T12:28:16.243" v="2860" actId="255"/>
          <ac:spMkLst>
            <pc:docMk/>
            <pc:sldMk cId="2491690720" sldId="266"/>
            <ac:spMk id="3" creationId="{2AD056CA-BC6D-4AE8-80C4-708D0189FB0D}"/>
          </ac:spMkLst>
        </pc:spChg>
      </pc:sldChg>
      <pc:sldChg chg="modSp new mod">
        <pc:chgData name="Helena Jovanovac" userId="e2085759-c004-4d0c-aab3-aa3167cdb857" providerId="ADAL" clId="{EDAA621A-A893-42A4-A818-749EFA09330F}" dt="2025-05-26T12:59:47.420" v="3180" actId="113"/>
        <pc:sldMkLst>
          <pc:docMk/>
          <pc:sldMk cId="3767500850" sldId="267"/>
        </pc:sldMkLst>
        <pc:spChg chg="mod">
          <ac:chgData name="Helena Jovanovac" userId="e2085759-c004-4d0c-aab3-aa3167cdb857" providerId="ADAL" clId="{EDAA621A-A893-42A4-A818-749EFA09330F}" dt="2025-05-26T12:52:05.892" v="2918" actId="113"/>
          <ac:spMkLst>
            <pc:docMk/>
            <pc:sldMk cId="3767500850" sldId="267"/>
            <ac:spMk id="2" creationId="{E91FC489-9862-4E80-8278-DC7D69B41492}"/>
          </ac:spMkLst>
        </pc:spChg>
        <pc:spChg chg="mod">
          <ac:chgData name="Helena Jovanovac" userId="e2085759-c004-4d0c-aab3-aa3167cdb857" providerId="ADAL" clId="{EDAA621A-A893-42A4-A818-749EFA09330F}" dt="2025-05-26T12:59:47.420" v="3180" actId="113"/>
          <ac:spMkLst>
            <pc:docMk/>
            <pc:sldMk cId="3767500850" sldId="267"/>
            <ac:spMk id="3" creationId="{9AD90B0E-236C-4292-A721-531254641CAA}"/>
          </ac:spMkLst>
        </pc:spChg>
      </pc:sldChg>
      <pc:sldChg chg="modSp new mod">
        <pc:chgData name="Helena Jovanovac" userId="e2085759-c004-4d0c-aab3-aa3167cdb857" providerId="ADAL" clId="{EDAA621A-A893-42A4-A818-749EFA09330F}" dt="2025-05-26T13:03:22.539" v="3439" actId="255"/>
        <pc:sldMkLst>
          <pc:docMk/>
          <pc:sldMk cId="3621312711" sldId="268"/>
        </pc:sldMkLst>
        <pc:spChg chg="mod">
          <ac:chgData name="Helena Jovanovac" userId="e2085759-c004-4d0c-aab3-aa3167cdb857" providerId="ADAL" clId="{EDAA621A-A893-42A4-A818-749EFA09330F}" dt="2025-05-26T13:01:15.539" v="3218" actId="14100"/>
          <ac:spMkLst>
            <pc:docMk/>
            <pc:sldMk cId="3621312711" sldId="268"/>
            <ac:spMk id="2" creationId="{5C91B9FB-A393-45E9-9EBE-DE4A755F2F73}"/>
          </ac:spMkLst>
        </pc:spChg>
        <pc:spChg chg="mod">
          <ac:chgData name="Helena Jovanovac" userId="e2085759-c004-4d0c-aab3-aa3167cdb857" providerId="ADAL" clId="{EDAA621A-A893-42A4-A818-749EFA09330F}" dt="2025-05-26T13:03:22.539" v="3439" actId="255"/>
          <ac:spMkLst>
            <pc:docMk/>
            <pc:sldMk cId="3621312711" sldId="268"/>
            <ac:spMk id="3" creationId="{0A7BB7A9-AC3A-4680-B5E0-C70D533BA7C2}"/>
          </ac:spMkLst>
        </pc:spChg>
      </pc:sldChg>
      <pc:sldChg chg="modSp new mod">
        <pc:chgData name="Helena Jovanovac" userId="e2085759-c004-4d0c-aab3-aa3167cdb857" providerId="ADAL" clId="{EDAA621A-A893-42A4-A818-749EFA09330F}" dt="2025-05-26T13:10:46.299" v="3956" actId="113"/>
        <pc:sldMkLst>
          <pc:docMk/>
          <pc:sldMk cId="3191253021" sldId="269"/>
        </pc:sldMkLst>
        <pc:spChg chg="mod">
          <ac:chgData name="Helena Jovanovac" userId="e2085759-c004-4d0c-aab3-aa3167cdb857" providerId="ADAL" clId="{EDAA621A-A893-42A4-A818-749EFA09330F}" dt="2025-05-26T13:10:46.299" v="3956" actId="113"/>
          <ac:spMkLst>
            <pc:docMk/>
            <pc:sldMk cId="3191253021" sldId="269"/>
            <ac:spMk id="2" creationId="{DA4773AD-38B6-4060-91BD-14665E54B901}"/>
          </ac:spMkLst>
        </pc:spChg>
        <pc:spChg chg="mod">
          <ac:chgData name="Helena Jovanovac" userId="e2085759-c004-4d0c-aab3-aa3167cdb857" providerId="ADAL" clId="{EDAA621A-A893-42A4-A818-749EFA09330F}" dt="2025-05-26T13:10:35.256" v="3955" actId="20577"/>
          <ac:spMkLst>
            <pc:docMk/>
            <pc:sldMk cId="3191253021" sldId="269"/>
            <ac:spMk id="3" creationId="{2117B981-1BBC-4DD1-B939-6403F2117D46}"/>
          </ac:spMkLst>
        </pc:spChg>
      </pc:sldChg>
      <pc:sldChg chg="addSp modSp mod">
        <pc:chgData name="Helena Jovanovac" userId="e2085759-c004-4d0c-aab3-aa3167cdb857" providerId="ADAL" clId="{EDAA621A-A893-42A4-A818-749EFA09330F}" dt="2025-05-27T12:26:34.610" v="4987" actId="14100"/>
        <pc:sldMkLst>
          <pc:docMk/>
          <pc:sldMk cId="3050739706" sldId="285"/>
        </pc:sldMkLst>
        <pc:spChg chg="mod">
          <ac:chgData name="Helena Jovanovac" userId="e2085759-c004-4d0c-aab3-aa3167cdb857" providerId="ADAL" clId="{EDAA621A-A893-42A4-A818-749EFA09330F}" dt="2025-05-27T12:25:26.558" v="4953" actId="255"/>
          <ac:spMkLst>
            <pc:docMk/>
            <pc:sldMk cId="3050739706" sldId="285"/>
            <ac:spMk id="2" creationId="{8D295105-62B7-4DF1-A7F7-C63E76C07A64}"/>
          </ac:spMkLst>
        </pc:spChg>
        <pc:spChg chg="mod">
          <ac:chgData name="Helena Jovanovac" userId="e2085759-c004-4d0c-aab3-aa3167cdb857" providerId="ADAL" clId="{EDAA621A-A893-42A4-A818-749EFA09330F}" dt="2025-05-27T12:26:30.099" v="4985" actId="14100"/>
          <ac:spMkLst>
            <pc:docMk/>
            <pc:sldMk cId="3050739706" sldId="285"/>
            <ac:spMk id="3" creationId="{43AC354C-E820-4FB7-A815-5CA06709C0F7}"/>
          </ac:spMkLst>
        </pc:spChg>
        <pc:picChg chg="add mod">
          <ac:chgData name="Helena Jovanovac" userId="e2085759-c004-4d0c-aab3-aa3167cdb857" providerId="ADAL" clId="{EDAA621A-A893-42A4-A818-749EFA09330F}" dt="2025-05-27T12:25:55.259" v="4960" actId="14100"/>
          <ac:picMkLst>
            <pc:docMk/>
            <pc:sldMk cId="3050739706" sldId="285"/>
            <ac:picMk id="5" creationId="{26659130-7E21-4704-B686-3359D2BEAF92}"/>
          </ac:picMkLst>
        </pc:picChg>
        <pc:picChg chg="add mod">
          <ac:chgData name="Helena Jovanovac" userId="e2085759-c004-4d0c-aab3-aa3167cdb857" providerId="ADAL" clId="{EDAA621A-A893-42A4-A818-749EFA09330F}" dt="2025-05-27T12:26:34.610" v="4987" actId="14100"/>
          <ac:picMkLst>
            <pc:docMk/>
            <pc:sldMk cId="3050739706" sldId="285"/>
            <ac:picMk id="7" creationId="{DA47C399-E9FA-468C-9C25-C9B693FCB1FF}"/>
          </ac:picMkLst>
        </pc:picChg>
      </pc:sldChg>
      <pc:sldChg chg="addSp delSp modSp new mod ord">
        <pc:chgData name="Helena Jovanovac" userId="e2085759-c004-4d0c-aab3-aa3167cdb857" providerId="ADAL" clId="{EDAA621A-A893-42A4-A818-749EFA09330F}" dt="2025-05-27T11:36:48.930" v="4004"/>
        <pc:sldMkLst>
          <pc:docMk/>
          <pc:sldMk cId="139511585" sldId="286"/>
        </pc:sldMkLst>
        <pc:spChg chg="mod">
          <ac:chgData name="Helena Jovanovac" userId="e2085759-c004-4d0c-aab3-aa3167cdb857" providerId="ADAL" clId="{EDAA621A-A893-42A4-A818-749EFA09330F}" dt="2025-05-27T10:57:03.819" v="3977" actId="14100"/>
          <ac:spMkLst>
            <pc:docMk/>
            <pc:sldMk cId="139511585" sldId="286"/>
            <ac:spMk id="2" creationId="{0F23D1AB-D078-40CA-A4E9-E126CD2F875F}"/>
          </ac:spMkLst>
        </pc:spChg>
        <pc:spChg chg="mod">
          <ac:chgData name="Helena Jovanovac" userId="e2085759-c004-4d0c-aab3-aa3167cdb857" providerId="ADAL" clId="{EDAA621A-A893-42A4-A818-749EFA09330F}" dt="2025-05-27T11:04:06.815" v="4002" actId="14100"/>
          <ac:spMkLst>
            <pc:docMk/>
            <pc:sldMk cId="139511585" sldId="286"/>
            <ac:spMk id="3" creationId="{9D6A1486-78FE-470E-BD73-25357569CC25}"/>
          </ac:spMkLst>
        </pc:spChg>
        <pc:picChg chg="add del mod">
          <ac:chgData name="Helena Jovanovac" userId="e2085759-c004-4d0c-aab3-aa3167cdb857" providerId="ADAL" clId="{EDAA621A-A893-42A4-A818-749EFA09330F}" dt="2025-05-27T10:59:34.030" v="3984"/>
          <ac:picMkLst>
            <pc:docMk/>
            <pc:sldMk cId="139511585" sldId="286"/>
            <ac:picMk id="5" creationId="{F1DDF4C2-9B28-4F10-AC4B-C6AAA83245DA}"/>
          </ac:picMkLst>
        </pc:picChg>
        <pc:picChg chg="add del mod">
          <ac:chgData name="Helena Jovanovac" userId="e2085759-c004-4d0c-aab3-aa3167cdb857" providerId="ADAL" clId="{EDAA621A-A893-42A4-A818-749EFA09330F}" dt="2025-05-27T11:02:51.071" v="3998"/>
          <ac:picMkLst>
            <pc:docMk/>
            <pc:sldMk cId="139511585" sldId="286"/>
            <ac:picMk id="7" creationId="{F5193B0E-E180-4D82-9499-A5B47AD7E04A}"/>
          </ac:picMkLst>
        </pc:picChg>
        <pc:picChg chg="add mod">
          <ac:chgData name="Helena Jovanovac" userId="e2085759-c004-4d0c-aab3-aa3167cdb857" providerId="ADAL" clId="{EDAA621A-A893-42A4-A818-749EFA09330F}" dt="2025-05-27T11:04:03.807" v="4001" actId="14100"/>
          <ac:picMkLst>
            <pc:docMk/>
            <pc:sldMk cId="139511585" sldId="286"/>
            <ac:picMk id="9" creationId="{DC244767-13C1-4627-AB43-4F7A8373C75D}"/>
          </ac:picMkLst>
        </pc:picChg>
      </pc:sldChg>
      <pc:sldChg chg="modSp new mod">
        <pc:chgData name="Helena Jovanovac" userId="e2085759-c004-4d0c-aab3-aa3167cdb857" providerId="ADAL" clId="{EDAA621A-A893-42A4-A818-749EFA09330F}" dt="2025-05-27T12:22:53.415" v="4833" actId="20577"/>
        <pc:sldMkLst>
          <pc:docMk/>
          <pc:sldMk cId="76542747" sldId="287"/>
        </pc:sldMkLst>
        <pc:spChg chg="mod">
          <ac:chgData name="Helena Jovanovac" userId="e2085759-c004-4d0c-aab3-aa3167cdb857" providerId="ADAL" clId="{EDAA621A-A893-42A4-A818-749EFA09330F}" dt="2025-05-27T12:22:20.612" v="4832" actId="113"/>
          <ac:spMkLst>
            <pc:docMk/>
            <pc:sldMk cId="76542747" sldId="287"/>
            <ac:spMk id="2" creationId="{C9D1EFF2-F902-458D-AFE6-96AA1EB029EB}"/>
          </ac:spMkLst>
        </pc:spChg>
        <pc:spChg chg="mod">
          <ac:chgData name="Helena Jovanovac" userId="e2085759-c004-4d0c-aab3-aa3167cdb857" providerId="ADAL" clId="{EDAA621A-A893-42A4-A818-749EFA09330F}" dt="2025-05-27T12:22:53.415" v="4833" actId="20577"/>
          <ac:spMkLst>
            <pc:docMk/>
            <pc:sldMk cId="76542747" sldId="287"/>
            <ac:spMk id="3" creationId="{7D880545-05F4-468C-89C6-50B824364748}"/>
          </ac:spMkLst>
        </pc:spChg>
      </pc:sldChg>
      <pc:sldMasterChg chg="addSldLayout">
        <pc:chgData name="Helena Jovanovac" userId="e2085759-c004-4d0c-aab3-aa3167cdb857" providerId="ADAL" clId="{EDAA621A-A893-42A4-A818-749EFA09330F}" dt="2025-05-26T08:18:32.377" v="0" actId="680"/>
        <pc:sldMasterMkLst>
          <pc:docMk/>
          <pc:sldMasterMk cId="2309542230" sldId="2147483648"/>
        </pc:sldMasterMkLst>
        <pc:sldLayoutChg chg="add">
          <pc:chgData name="Helena Jovanovac" userId="e2085759-c004-4d0c-aab3-aa3167cdb857" providerId="ADAL" clId="{EDAA621A-A893-42A4-A818-749EFA09330F}" dt="2025-05-26T08:18:32.377" v="0" actId="680"/>
          <pc:sldLayoutMkLst>
            <pc:docMk/>
            <pc:sldMasterMk cId="2309542230" sldId="2147483648"/>
            <pc:sldLayoutMk cId="1566478278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B86BBF-C922-4FC5-A578-F5513A7F6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E7A0350-508E-4CA1-BBA3-A14F6A6F3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156647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54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rodne-novine.nn.hr/clanci/sluzbeni/2025_05_79_1033.html" TargetMode="External"/><Relationship Id="rId2" Type="http://schemas.openxmlformats.org/officeDocument/2006/relationships/hyperlink" Target="https://narodne-novine.nn.hr/clanci/sluzbeni/2025_05_83_1107.html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.e-upisi.hr/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.e-upisi.hr/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.e-upisi.hr/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rednje.e-upisi.hr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rednje.e-upisi.hr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narodne-novine.nn.hr/clanci/sluzbeni/2025_05_83_1107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02110C-7C81-4B28-8109-2F3FF08F77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Prijave i upisi u prvi razred srednje škole 2025./2026</a:t>
            </a:r>
            <a:r>
              <a:rPr lang="hr-HR" dirty="0"/>
              <a:t>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B1D7E41-56A4-4777-A750-65F05AA630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6682" y="4876800"/>
            <a:ext cx="4491318" cy="654424"/>
          </a:xfrm>
        </p:spPr>
        <p:txBody>
          <a:bodyPr/>
          <a:lstStyle/>
          <a:p>
            <a:r>
              <a:rPr lang="hr-HR" dirty="0"/>
              <a:t>Ravnateljica: Helena Jovanovac</a:t>
            </a:r>
          </a:p>
        </p:txBody>
      </p:sp>
    </p:spTree>
    <p:extLst>
      <p:ext uri="{BB962C8B-B14F-4D97-AF65-F5344CB8AC3E}">
        <p14:creationId xmlns:p14="http://schemas.microsoft.com/office/powerpoint/2010/main" val="3791280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E17E82-7B67-456B-BF5B-A0F80B425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7266" y="254525"/>
            <a:ext cx="9352500" cy="4012450"/>
          </a:xfrm>
        </p:spPr>
        <p:txBody>
          <a:bodyPr/>
          <a:lstStyle/>
          <a:p>
            <a:r>
              <a:rPr lang="hr-HR" sz="3600" dirty="0"/>
              <a:t>Što učenici trebaju provjeriti  u sustavu Upisi.hr. </a:t>
            </a:r>
            <a:br>
              <a:rPr lang="hr-HR" sz="3600" dirty="0"/>
            </a:br>
            <a:r>
              <a:rPr lang="hr-HR" sz="3600" dirty="0"/>
              <a:t>-točnost svojih osobnih podataka i ocjena od 5.  do 7. razreda</a:t>
            </a:r>
            <a:br>
              <a:rPr lang="hr-HR" sz="3600" dirty="0"/>
            </a:br>
            <a:r>
              <a:rPr lang="hr-HR" sz="3600" dirty="0"/>
              <a:t> </a:t>
            </a:r>
            <a:br>
              <a:rPr lang="hr-HR" sz="3600" dirty="0"/>
            </a:br>
            <a:r>
              <a:rPr lang="hr-HR" sz="3600" dirty="0"/>
              <a:t>-ocjene iz 8. razreda biti će učitane u sustav nakon što budu zaključene u </a:t>
            </a:r>
            <a:r>
              <a:rPr lang="hr-HR" sz="3600" dirty="0" err="1"/>
              <a:t>eDnevniku</a:t>
            </a:r>
            <a:r>
              <a:rPr lang="hr-HR" sz="3600" dirty="0"/>
              <a:t>, a potom se prebace u </a:t>
            </a:r>
            <a:r>
              <a:rPr lang="hr-HR" sz="3600" dirty="0" err="1"/>
              <a:t>eMaticu</a:t>
            </a:r>
            <a:r>
              <a:rPr lang="hr-HR" sz="3600" dirty="0"/>
              <a:t> i tamo zaključaju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97AB428-CA62-48C2-91D2-A77FC74A6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963" y="4285829"/>
            <a:ext cx="11915480" cy="1634203"/>
          </a:xfrm>
        </p:spPr>
        <p:txBody>
          <a:bodyPr/>
          <a:lstStyle/>
          <a:p>
            <a:endParaRPr lang="hr-HR" sz="3600" dirty="0">
              <a:latin typeface="Arial Black" panose="020B0A04020102020204" pitchFamily="34" charset="0"/>
            </a:endParaRPr>
          </a:p>
          <a:p>
            <a:r>
              <a:rPr lang="hr-HR" sz="3200" dirty="0" err="1">
                <a:latin typeface="Arial Black" panose="020B0A04020102020204" pitchFamily="34" charset="0"/>
              </a:rPr>
              <a:t>eDnevnik</a:t>
            </a:r>
            <a:r>
              <a:rPr lang="hr-HR" sz="3200" dirty="0">
                <a:latin typeface="Arial Black" panose="020B0A04020102020204" pitchFamily="34" charset="0"/>
              </a:rPr>
              <a:t>                 </a:t>
            </a:r>
            <a:r>
              <a:rPr lang="hr-HR" sz="3200" dirty="0" err="1">
                <a:latin typeface="Arial Black" panose="020B0A04020102020204" pitchFamily="34" charset="0"/>
              </a:rPr>
              <a:t>eMatica</a:t>
            </a:r>
            <a:r>
              <a:rPr lang="hr-HR" sz="3200" dirty="0">
                <a:latin typeface="Arial Black" panose="020B0A04020102020204" pitchFamily="34" charset="0"/>
              </a:rPr>
              <a:t>                 Upisi.hr </a:t>
            </a:r>
          </a:p>
        </p:txBody>
      </p:sp>
      <p:sp>
        <p:nvSpPr>
          <p:cNvPr id="4" name="Strelica: desno 3">
            <a:extLst>
              <a:ext uri="{FF2B5EF4-FFF2-40B4-BE49-F238E27FC236}">
                <a16:creationId xmlns:a16="http://schemas.microsoft.com/office/drawing/2014/main" id="{1764ECE8-81D8-4B68-9ED5-317467FA9046}"/>
              </a:ext>
            </a:extLst>
          </p:cNvPr>
          <p:cNvSpPr/>
          <p:nvPr/>
        </p:nvSpPr>
        <p:spPr>
          <a:xfrm>
            <a:off x="3756383" y="490919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trelica: desno 4">
            <a:extLst>
              <a:ext uri="{FF2B5EF4-FFF2-40B4-BE49-F238E27FC236}">
                <a16:creationId xmlns:a16="http://schemas.microsoft.com/office/drawing/2014/main" id="{C0A16B78-0B8E-4932-97FA-0A12B5B8E509}"/>
              </a:ext>
            </a:extLst>
          </p:cNvPr>
          <p:cNvSpPr/>
          <p:nvPr/>
        </p:nvSpPr>
        <p:spPr>
          <a:xfrm>
            <a:off x="7934913" y="491533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7445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52AC5F-B9E6-4A73-9ECE-7D108CC3C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0941" y="895547"/>
            <a:ext cx="9637059" cy="704654"/>
          </a:xfrm>
        </p:spPr>
        <p:txBody>
          <a:bodyPr/>
          <a:lstStyle/>
          <a:p>
            <a:r>
              <a:rPr lang="hr-HR" sz="4000" b="1" dirty="0">
                <a:latin typeface="Arial Black" panose="020B0A04020102020204" pitchFamily="34" charset="0"/>
              </a:rPr>
              <a:t>SINKRONIZACIJA PODATAKA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AD056CA-BC6D-4AE8-80C4-708D0189F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9576" y="2357718"/>
            <a:ext cx="9798424" cy="2900082"/>
          </a:xfrm>
        </p:spPr>
        <p:txBody>
          <a:bodyPr/>
          <a:lstStyle/>
          <a:p>
            <a:r>
              <a:rPr lang="hr-HR" sz="4000" dirty="0"/>
              <a:t>Zbog velike količine podataka sinkronizacija sustava je svakih sat vremena, što znači da nakon svake promjene koju ste unijeli u sustav treba pričekati puni sat vremena da bi se vidjelo trenutno stanje na ljestvicama.</a:t>
            </a:r>
          </a:p>
        </p:txBody>
      </p:sp>
    </p:spTree>
    <p:extLst>
      <p:ext uri="{BB962C8B-B14F-4D97-AF65-F5344CB8AC3E}">
        <p14:creationId xmlns:p14="http://schemas.microsoft.com/office/powerpoint/2010/main" val="2491690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1FC489-9862-4E80-8278-DC7D69B41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8668" y="499621"/>
            <a:ext cx="9659332" cy="1203673"/>
          </a:xfrm>
        </p:spPr>
        <p:txBody>
          <a:bodyPr/>
          <a:lstStyle/>
          <a:p>
            <a:r>
              <a:rPr lang="hr-HR" sz="3600" dirty="0">
                <a:latin typeface="Arial Black" panose="020B0A04020102020204" pitchFamily="34" charset="0"/>
              </a:rPr>
              <a:t>Početak biranja obrazovnih programa</a:t>
            </a:r>
            <a:br>
              <a:rPr lang="hr-HR" sz="3600" dirty="0">
                <a:latin typeface="Arial Black" panose="020B0A04020102020204" pitchFamily="34" charset="0"/>
              </a:rPr>
            </a:br>
            <a:r>
              <a:rPr lang="hr-HR" sz="3600" b="1" dirty="0">
                <a:latin typeface="Arial Black" panose="020B0A04020102020204" pitchFamily="34" charset="0"/>
              </a:rPr>
              <a:t>25.6.2025.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AD90B0E-236C-4292-A721-531254641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2306" y="2465294"/>
            <a:ext cx="9475694" cy="3585882"/>
          </a:xfrm>
        </p:spPr>
        <p:txBody>
          <a:bodyPr/>
          <a:lstStyle/>
          <a:p>
            <a:r>
              <a:rPr lang="hr-HR" sz="3200" dirty="0"/>
              <a:t>*Od </a:t>
            </a:r>
            <a:r>
              <a:rPr lang="hr-HR" sz="3200" b="1" dirty="0"/>
              <a:t>26.5.2025.  </a:t>
            </a:r>
            <a:r>
              <a:rPr lang="hr-HR" sz="3200" dirty="0"/>
              <a:t>do </a:t>
            </a:r>
            <a:r>
              <a:rPr lang="hr-HR" sz="3200" b="1" dirty="0"/>
              <a:t>24.6.2025. </a:t>
            </a:r>
            <a:r>
              <a:rPr lang="hr-HR" sz="3200" dirty="0"/>
              <a:t>učenici će moći samo pregledavati srednje škole koje su u sustav unijele sve potrebne podatke važne za upis učenika.</a:t>
            </a:r>
          </a:p>
          <a:p>
            <a:endParaRPr lang="hr-HR" sz="3200" dirty="0"/>
          </a:p>
          <a:p>
            <a:r>
              <a:rPr lang="hr-HR" sz="3200" dirty="0"/>
              <a:t>* Tek od </a:t>
            </a:r>
            <a:r>
              <a:rPr lang="hr-HR" sz="3200" b="1" dirty="0"/>
              <a:t>25.6.2025</a:t>
            </a:r>
            <a:r>
              <a:rPr lang="hr-HR" sz="3200" dirty="0"/>
              <a:t>. redoviti učenici moći će birati i </a:t>
            </a:r>
            <a:r>
              <a:rPr lang="hr-HR" sz="3200" b="1" dirty="0"/>
              <a:t>prijavljivati </a:t>
            </a:r>
            <a:r>
              <a:rPr lang="hr-HR" sz="3200" dirty="0"/>
              <a:t> obrazovne programe i </a:t>
            </a:r>
            <a:r>
              <a:rPr lang="hr-HR" sz="3200" b="1" dirty="0"/>
              <a:t>zanimanja.</a:t>
            </a:r>
          </a:p>
          <a:p>
            <a:endParaRPr lang="hr-HR" sz="32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750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91B9FB-A393-45E9-9EBE-DE4A755F2F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279"/>
            <a:ext cx="8552329" cy="695828"/>
          </a:xfrm>
        </p:spPr>
        <p:txBody>
          <a:bodyPr/>
          <a:lstStyle/>
          <a:p>
            <a:r>
              <a:rPr lang="hr-HR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Uvjeti koje propisuje srednja škola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A7BB7A9-AC3A-4680-B5E0-C70D533BA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0871"/>
            <a:ext cx="9144000" cy="344692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600" dirty="0"/>
              <a:t>Natjecanje iz znanja koje se vrednuje pri upisu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600" dirty="0"/>
              <a:t> Popis zdravstvenih zahtjeva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600" dirty="0"/>
              <a:t>Popis posebnih dokumenata koji su uvjet za upis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600" dirty="0"/>
              <a:t>Datume provođenja dodatnih ispita i provjera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600" dirty="0"/>
              <a:t>Datume zaprimanja ostale dokumentacije</a:t>
            </a:r>
          </a:p>
        </p:txBody>
      </p:sp>
    </p:spTree>
    <p:extLst>
      <p:ext uri="{BB962C8B-B14F-4D97-AF65-F5344CB8AC3E}">
        <p14:creationId xmlns:p14="http://schemas.microsoft.com/office/powerpoint/2010/main" val="3621312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4773AD-38B6-4060-91BD-14665E54B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728" y="358219"/>
            <a:ext cx="8830789" cy="801277"/>
          </a:xfrm>
        </p:spPr>
        <p:txBody>
          <a:bodyPr/>
          <a:lstStyle/>
          <a:p>
            <a:r>
              <a:rPr lang="hr-HR" sz="4000" b="1" dirty="0"/>
              <a:t>VAŽNO !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117B981-1BBC-4DD1-B939-6403F2117D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0899" y="1159496"/>
            <a:ext cx="9367101" cy="4981328"/>
          </a:xfrm>
        </p:spPr>
        <p:txBody>
          <a:bodyPr/>
          <a:lstStyle/>
          <a:p>
            <a:r>
              <a:rPr lang="hr-HR" sz="3200" dirty="0"/>
              <a:t>*Svaka srednja škola ima pravo odrediti minimalni  bodovni prag</a:t>
            </a:r>
          </a:p>
          <a:p>
            <a:r>
              <a:rPr lang="hr-HR" sz="3200" dirty="0"/>
              <a:t>*Srednje škole za programe obrazovanja traže potvrde školskog liječnika ( besplatne su), a za neke liječničku svjedodžbu medicine rada ( plaćaju se)</a:t>
            </a:r>
          </a:p>
          <a:p>
            <a:r>
              <a:rPr lang="hr-HR" sz="3200" dirty="0"/>
              <a:t>*Ukoliko ju učenik nije izvadio prilikom upisa rok za dostavu donosi srednja škola</a:t>
            </a:r>
          </a:p>
          <a:p>
            <a:r>
              <a:rPr lang="hr-HR" sz="3200" dirty="0"/>
              <a:t>*Isto vrijedi i za ugovor o naukovanju</a:t>
            </a:r>
          </a:p>
          <a:p>
            <a:r>
              <a:rPr lang="hr-HR" sz="3200" dirty="0"/>
              <a:t>*Ministarstvo gospodarstva poduzetništva i obrta dodjeljuje stipendije za pojedina obrtnička zanimanja</a:t>
            </a:r>
          </a:p>
        </p:txBody>
      </p:sp>
    </p:spTree>
    <p:extLst>
      <p:ext uri="{BB962C8B-B14F-4D97-AF65-F5344CB8AC3E}">
        <p14:creationId xmlns:p14="http://schemas.microsoft.com/office/powerpoint/2010/main" val="3191253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0DCFB9-935A-4C28-95C6-77BA56A5D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60" y="-106679"/>
            <a:ext cx="9692640" cy="815340"/>
          </a:xfrm>
        </p:spPr>
        <p:txBody>
          <a:bodyPr/>
          <a:lstStyle/>
          <a:p>
            <a:br>
              <a:rPr lang="hr-HR" sz="4000" dirty="0"/>
            </a:br>
            <a:br>
              <a:rPr lang="hr-HR" sz="4000" dirty="0"/>
            </a:br>
            <a:r>
              <a:rPr lang="hr-HR" sz="4000" b="1" dirty="0"/>
              <a:t>Ljetni upisni rok za redovite učenike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8577FA1-846F-4046-8F76-150B179F6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4457700" y="3573780"/>
            <a:ext cx="2837180" cy="1135380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9CAA96C8-D260-47C7-BF7D-D816F8706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396007"/>
              </p:ext>
            </p:extLst>
          </p:nvPr>
        </p:nvGraphicFramePr>
        <p:xfrm>
          <a:off x="1104900" y="719666"/>
          <a:ext cx="9121140" cy="552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7018">
                  <a:extLst>
                    <a:ext uri="{9D8B030D-6E8A-4147-A177-3AD203B41FA5}">
                      <a16:colId xmlns:a16="http://schemas.microsoft.com/office/drawing/2014/main" val="1883047244"/>
                    </a:ext>
                  </a:extLst>
                </a:gridCol>
                <a:gridCol w="2094122">
                  <a:extLst>
                    <a:ext uri="{9D8B030D-6E8A-4147-A177-3AD203B41FA5}">
                      <a16:colId xmlns:a16="http://schemas.microsoft.com/office/drawing/2014/main" val="2171980211"/>
                    </a:ext>
                  </a:extLst>
                </a:gridCol>
              </a:tblGrid>
              <a:tr h="651455">
                <a:tc>
                  <a:txBody>
                    <a:bodyPr/>
                    <a:lstStyle/>
                    <a:p>
                      <a:r>
                        <a:rPr lang="hr-HR" sz="3200" dirty="0"/>
                        <a:t>Opis postupka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265581"/>
                  </a:ext>
                </a:extLst>
              </a:tr>
              <a:tr h="1124430">
                <a:tc>
                  <a:txBody>
                    <a:bodyPr/>
                    <a:lstStyle/>
                    <a:p>
                      <a:r>
                        <a:rPr lang="hr-HR" sz="4000" dirty="0"/>
                        <a:t>Početak prijava u sustav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/>
                        <a:t>26.5.2025.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56999"/>
                  </a:ext>
                </a:extLst>
              </a:tr>
              <a:tr h="1024303">
                <a:tc>
                  <a:txBody>
                    <a:bodyPr/>
                    <a:lstStyle/>
                    <a:p>
                      <a:r>
                        <a:rPr lang="hr-HR" sz="4000" dirty="0"/>
                        <a:t>Prijava obrazovnih programa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/>
                        <a:t>25.6.2025.</a:t>
                      </a:r>
                    </a:p>
                    <a:p>
                      <a:r>
                        <a:rPr lang="hr-HR" sz="3200" b="1" dirty="0"/>
                        <a:t>       do</a:t>
                      </a:r>
                    </a:p>
                    <a:p>
                      <a:r>
                        <a:rPr lang="hr-HR" sz="3200" b="1" dirty="0"/>
                        <a:t>4.7.2025.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443906"/>
                  </a:ext>
                </a:extLst>
              </a:tr>
              <a:tr h="1638886">
                <a:tc>
                  <a:txBody>
                    <a:bodyPr/>
                    <a:lstStyle/>
                    <a:p>
                      <a:r>
                        <a:rPr lang="hr-HR" sz="2400" dirty="0"/>
                        <a:t>Dostava dokumentacije ( stručno mišljenje HZZ-a i ostali dokumenti kojima se ostvaruju dodatna prava na upis)</a:t>
                      </a:r>
                    </a:p>
                    <a:p>
                      <a:r>
                        <a:rPr lang="hr-HR" sz="2400" dirty="0"/>
                        <a:t>Dostava dokumentacije obavlja se putem web stranice </a:t>
                      </a:r>
                    </a:p>
                    <a:p>
                      <a:r>
                        <a:rPr lang="hr-HR" sz="2400" dirty="0">
                          <a:solidFill>
                            <a:srgbClr val="FF0000"/>
                          </a:solidFill>
                        </a:rPr>
                        <a:t>srednje.e-upisi.hr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/>
                        <a:t>25.6.2025.</a:t>
                      </a:r>
                    </a:p>
                    <a:p>
                      <a:r>
                        <a:rPr lang="hr-HR" sz="3200" b="1" dirty="0"/>
                        <a:t>        do</a:t>
                      </a:r>
                    </a:p>
                    <a:p>
                      <a:r>
                        <a:rPr lang="hr-HR" sz="3200" b="1" dirty="0"/>
                        <a:t>2.7.2025.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67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633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C053E4-F700-474B-867C-5B2022965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8219" y="75415"/>
            <a:ext cx="9669780" cy="1105686"/>
          </a:xfrm>
        </p:spPr>
        <p:txBody>
          <a:bodyPr/>
          <a:lstStyle/>
          <a:p>
            <a:r>
              <a:rPr lang="hr-HR" sz="3600" dirty="0">
                <a:latin typeface="Arial Black" panose="020B0A04020102020204" pitchFamily="34" charset="0"/>
              </a:rPr>
              <a:t>Lista prioriteta obrazovnih programa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51B9030-3DD9-471B-99C4-32754DD50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973" y="1752600"/>
            <a:ext cx="9763027" cy="4789602"/>
          </a:xfrm>
        </p:spPr>
        <p:txBody>
          <a:bodyPr/>
          <a:lstStyle/>
          <a:p>
            <a:r>
              <a:rPr lang="hr-HR" sz="3600" dirty="0"/>
              <a:t>*Listu prioriteta treba pažljivo pripremiti tako da se na vrh liste, na prvo mjesto postavi program obrazovanja koji se najviše želi upisati, a zatim ostali željenim rasporedom</a:t>
            </a:r>
          </a:p>
          <a:p>
            <a:r>
              <a:rPr lang="hr-HR" sz="3600" dirty="0"/>
              <a:t>* Kandidat će se pojaviti na listi u programu obrazovanja koji mu je najviši na listi prioriteta, a za koji se prema ostvarenim bodovima nalazi u sklopu upisne kvote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6226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04B2CD-DCD2-4183-B52F-A3D207EF6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340" y="259080"/>
            <a:ext cx="9852660" cy="1655762"/>
          </a:xfrm>
        </p:spPr>
        <p:txBody>
          <a:bodyPr/>
          <a:lstStyle/>
          <a:p>
            <a:r>
              <a:rPr lang="hr-HR" sz="6000" b="1" dirty="0"/>
              <a:t>Završetak biranja programa</a:t>
            </a:r>
            <a:br>
              <a:rPr lang="hr-HR" dirty="0"/>
            </a:br>
            <a:r>
              <a:rPr lang="hr-HR" b="1" dirty="0"/>
              <a:t>4.7.2025.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0D430C7-61A0-4452-902A-1DC2C0E1B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828800"/>
            <a:ext cx="10020300" cy="3429000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hr-HR" sz="3200" dirty="0"/>
              <a:t>Ako se kandidat pojavio na listi u programu obrazovanja koji mu je na vrhu ljestvice i u kojem se nalazi unutar upisne kvote, tada se on neće pojavljivati na ostalim listama kako ne bi nekome zauzeo mjesto</a:t>
            </a:r>
          </a:p>
          <a:p>
            <a:pPr marL="342900" indent="-342900">
              <a:buFontTx/>
              <a:buChar char="-"/>
            </a:pPr>
            <a:endParaRPr lang="hr-HR" sz="3200" dirty="0"/>
          </a:p>
          <a:p>
            <a:pPr marL="342900" indent="-342900">
              <a:buFontTx/>
              <a:buChar char="-"/>
            </a:pPr>
            <a:r>
              <a:rPr lang="hr-HR" sz="3200" dirty="0"/>
              <a:t>Bit će mu samo prikazano koji bi bio po bodovima ukoliko bi želio promijeniti redoslijed obrazovnih programa</a:t>
            </a:r>
          </a:p>
        </p:txBody>
      </p:sp>
    </p:spTree>
    <p:extLst>
      <p:ext uri="{BB962C8B-B14F-4D97-AF65-F5344CB8AC3E}">
        <p14:creationId xmlns:p14="http://schemas.microsoft.com/office/powerpoint/2010/main" val="2666049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CA37D5-3B0E-4DEB-8F1B-EEA08379C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560" y="104459"/>
            <a:ext cx="9745980" cy="1655761"/>
          </a:xfrm>
        </p:spPr>
        <p:txBody>
          <a:bodyPr/>
          <a:lstStyle/>
          <a:p>
            <a:r>
              <a:rPr lang="hr-HR" sz="5400" b="1" dirty="0"/>
              <a:t>Završetak biranja programa</a:t>
            </a:r>
            <a:br>
              <a:rPr lang="hr-HR" dirty="0"/>
            </a:br>
            <a:r>
              <a:rPr lang="hr-HR" b="1" dirty="0"/>
              <a:t>4.7.2025.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1943F97-D709-4087-B722-20EA3BA22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4510" y="1975858"/>
            <a:ext cx="9997440" cy="3611880"/>
          </a:xfrm>
        </p:spPr>
        <p:txBody>
          <a:bodyPr/>
          <a:lstStyle/>
          <a:p>
            <a:r>
              <a:rPr lang="hr-HR" sz="2800" dirty="0"/>
              <a:t>-</a:t>
            </a:r>
            <a:r>
              <a:rPr lang="hr-HR" sz="3200" dirty="0"/>
              <a:t>Važno je da kandidati provjere jesu li im svi programi obrazovanja na listi prioriteta poredani prema njihovim željama i mogućnostima jer nakon zaključavanja </a:t>
            </a:r>
            <a:r>
              <a:rPr lang="hr-HR" sz="3200" b="1" dirty="0"/>
              <a:t>4.7.2025. </a:t>
            </a:r>
            <a:r>
              <a:rPr lang="hr-HR" sz="3200" dirty="0"/>
              <a:t>i  odabira programa obrazovanja, odnosno škola nikakve izmjene više neće biti moguće.</a:t>
            </a:r>
          </a:p>
          <a:p>
            <a:r>
              <a:rPr lang="hr-HR" sz="3200" dirty="0"/>
              <a:t>- Ukoliko su na zadnjem mjestu dva ili više učenika s jednakim brojem bodova i jedan od njih ima dodatni bod tada taj učenik ulazi u željeni program, a ostali se pomiču na ljestvici prema dolje, tj. u slijedeći program </a:t>
            </a:r>
          </a:p>
        </p:txBody>
      </p:sp>
    </p:spTree>
    <p:extLst>
      <p:ext uri="{BB962C8B-B14F-4D97-AF65-F5344CB8AC3E}">
        <p14:creationId xmlns:p14="http://schemas.microsoft.com/office/powerpoint/2010/main" val="4120081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FFAC1E-C608-44D1-8CFC-9425E4A0B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0968" y="76199"/>
            <a:ext cx="7119751" cy="2723561"/>
          </a:xfrm>
        </p:spPr>
        <p:txBody>
          <a:bodyPr/>
          <a:lstStyle/>
          <a:p>
            <a:r>
              <a:rPr lang="hr-HR" sz="3600" b="1" dirty="0">
                <a:solidFill>
                  <a:srgbClr val="FF0000"/>
                </a:solidFill>
              </a:rPr>
              <a:t>Strani jezici i izborni predmeti</a:t>
            </a:r>
            <a:br>
              <a:rPr lang="hr-HR" sz="3600" dirty="0">
                <a:solidFill>
                  <a:srgbClr val="FF0000"/>
                </a:solidFill>
              </a:rPr>
            </a:br>
            <a:r>
              <a:rPr lang="hr-HR" sz="3600" dirty="0"/>
              <a:t>Klikom na </a:t>
            </a:r>
            <a:r>
              <a:rPr lang="hr-HR" sz="3600" b="1" dirty="0"/>
              <a:t>detalji i odabir </a:t>
            </a:r>
            <a:r>
              <a:rPr lang="hr-HR" sz="3600" dirty="0"/>
              <a:t>moći ćete pročitati koji strani jezici i izborni predmeti se mogu učiti u školi</a:t>
            </a:r>
            <a:br>
              <a:rPr lang="hr-HR" sz="3600" dirty="0"/>
            </a:br>
            <a:endParaRPr lang="hr-HR" sz="36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84AE6C0-08B3-4FF6-93F1-BB81F4874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8350" y="2799760"/>
            <a:ext cx="9489649" cy="2458040"/>
          </a:xfrm>
        </p:spPr>
        <p:txBody>
          <a:bodyPr/>
          <a:lstStyle/>
          <a:p>
            <a:r>
              <a:rPr lang="hr-HR" sz="3600" dirty="0"/>
              <a:t>-Prvi strani jezik: njemački ili engleski jezik</a:t>
            </a:r>
          </a:p>
          <a:p>
            <a:pPr marL="342900" indent="-342900">
              <a:buFontTx/>
              <a:buChar char="-"/>
            </a:pPr>
            <a:r>
              <a:rPr lang="hr-HR" sz="3600" dirty="0"/>
              <a:t>Drugi strani jezik njemački početni, engleski početni ….</a:t>
            </a:r>
          </a:p>
          <a:p>
            <a:pPr marL="342900" indent="-342900">
              <a:buFontTx/>
              <a:buChar char="-"/>
            </a:pPr>
            <a:r>
              <a:rPr lang="hr-HR" sz="3600" dirty="0"/>
              <a:t>Izborni predmeti: vjeronauk ili etika</a:t>
            </a:r>
          </a:p>
          <a:p>
            <a:pPr marL="342900" indent="-342900">
              <a:buFontTx/>
              <a:buChar char="-"/>
            </a:pPr>
            <a:r>
              <a:rPr lang="hr-HR" sz="3600" dirty="0"/>
              <a:t>ostali izborni predmeti koji se u srednjoj školi predaju</a:t>
            </a:r>
          </a:p>
        </p:txBody>
      </p:sp>
    </p:spTree>
    <p:extLst>
      <p:ext uri="{BB962C8B-B14F-4D97-AF65-F5344CB8AC3E}">
        <p14:creationId xmlns:p14="http://schemas.microsoft.com/office/powerpoint/2010/main" val="28562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8AF9EC-90DA-4AAD-9D5F-FDF4E02C0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0918" y="1"/>
            <a:ext cx="9377082" cy="3429000"/>
          </a:xfrm>
        </p:spPr>
        <p:txBody>
          <a:bodyPr/>
          <a:lstStyle/>
          <a:p>
            <a:br>
              <a:rPr lang="hr-HR" sz="3200" dirty="0"/>
            </a:br>
            <a:br>
              <a:rPr lang="hr-HR" sz="3200" dirty="0"/>
            </a:br>
            <a:br>
              <a:rPr lang="hr-HR" sz="3200" dirty="0"/>
            </a:br>
            <a:br>
              <a:rPr lang="hr-HR" sz="3200" dirty="0"/>
            </a:br>
            <a:r>
              <a:rPr lang="hr-HR" sz="3200" dirty="0"/>
              <a:t>*Odluka o upisu učenika u I.  razred srednje škole u školskoj godini 2025./2026 i </a:t>
            </a:r>
            <a:br>
              <a:rPr lang="hr-HR" sz="3200" dirty="0"/>
            </a:br>
            <a:r>
              <a:rPr lang="hr-HR" sz="3200" dirty="0"/>
              <a:t>* Pravilnik o elementima i kriterijima za izbor</a:t>
            </a:r>
            <a:br>
              <a:rPr lang="hr-HR" sz="3200" dirty="0"/>
            </a:br>
            <a:r>
              <a:rPr lang="hr-HR" sz="3200" dirty="0"/>
              <a:t>kandidata za upis u I. razred srednje škole (»Narodne novine«, broj: 49/15, 47/17, 39/22 i 79/25)</a:t>
            </a:r>
            <a:br>
              <a:rPr lang="hr-HR" sz="3200" dirty="0"/>
            </a:br>
            <a:br>
              <a:rPr lang="hr-HR" sz="3200" dirty="0"/>
            </a:br>
            <a:endParaRPr lang="hr-HR" sz="32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C67422E-75E3-4E94-9EEB-F5CBE659E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0236" y="2590800"/>
            <a:ext cx="9377082" cy="3325906"/>
          </a:xfrm>
        </p:spPr>
        <p:txBody>
          <a:bodyPr/>
          <a:lstStyle/>
          <a:p>
            <a:r>
              <a:rPr lang="hr-HR" dirty="0"/>
              <a:t>-23.svibnja, 2025. godine u NN, objavljena je Odluka o upisu učenika u I. razred srednje škole u šk. godini 2025./2026. čiji je sastavni dio i struktura razrednih odjela i broja učenika 1. razreda:</a:t>
            </a:r>
          </a:p>
          <a:p>
            <a:r>
              <a:rPr lang="hr-HR" dirty="0">
                <a:hlinkClick r:id="rId2"/>
              </a:rPr>
              <a:t>https://narodne-novine.nn.hr/clanci/sluzbeni/2025_05_83_1107.html</a:t>
            </a:r>
            <a:endParaRPr lang="hr-HR" dirty="0"/>
          </a:p>
          <a:p>
            <a:pPr marL="342900" indent="-342900">
              <a:buFontTx/>
              <a:buChar char="-"/>
            </a:pPr>
            <a:r>
              <a:rPr lang="hr-HR" dirty="0"/>
              <a:t>Pravilnik o izmjenama i dopunama Pravilnika o elementima i kriterijima za upis u I. razred srednje škole:</a:t>
            </a:r>
          </a:p>
          <a:p>
            <a:pPr marL="342900" indent="-342900">
              <a:buFontTx/>
              <a:buChar char="-"/>
            </a:pPr>
            <a:r>
              <a:rPr lang="hr-HR" dirty="0">
                <a:hlinkClick r:id="rId3"/>
              </a:rPr>
              <a:t>https://narodne-novine.nn.hr/clanci/sluzbeni/2025_05_79_1033.html</a:t>
            </a:r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82881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0D0ED3-DE84-48FA-97CD-357F8E0780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4940" y="-304800"/>
            <a:ext cx="8618220" cy="1356360"/>
          </a:xfrm>
        </p:spPr>
        <p:txBody>
          <a:bodyPr/>
          <a:lstStyle/>
          <a:p>
            <a:r>
              <a:rPr lang="hr-HR" sz="4000" b="1" dirty="0">
                <a:solidFill>
                  <a:srgbClr val="FF0000"/>
                </a:solidFill>
              </a:rPr>
              <a:t>Promjena stranog jezika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4B3872E-BFD7-4946-915F-5C912B321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58" y="1150620"/>
            <a:ext cx="10064607" cy="5316168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hr-HR" sz="3200" dirty="0"/>
              <a:t>Kako je učenicima omogućen odabir i promjena prvog stranog jezika, srednja škola može tražiti provjeru znanja istog, ukoliko ga učenik nije učio dovoljan broj godina osnovnoj školi školi.</a:t>
            </a:r>
          </a:p>
          <a:p>
            <a:endParaRPr lang="hr-HR" sz="3200" dirty="0"/>
          </a:p>
          <a:p>
            <a:r>
              <a:rPr lang="hr-HR" sz="3200" dirty="0"/>
              <a:t>Na web stranicama srednjih škola biti će objavljeni rokovi za predaju molbi za promjenom prvog stranog jezika i datumi kada se trebaju doći položiti.</a:t>
            </a:r>
          </a:p>
          <a:p>
            <a:pPr marL="342900" indent="-342900">
              <a:buFontTx/>
              <a:buChar char="-"/>
            </a:pPr>
            <a:endParaRPr lang="hr-HR" sz="3200" dirty="0"/>
          </a:p>
          <a:p>
            <a:pPr marL="342900" indent="-342900">
              <a:buFontTx/>
              <a:buChar char="-"/>
            </a:pPr>
            <a:r>
              <a:rPr lang="hr-HR" sz="3200" dirty="0"/>
              <a:t>Kada se strani jezik položi u jednoj školi koju je učenik prijavio to vrijedi i za ostale škole.</a:t>
            </a:r>
          </a:p>
          <a:p>
            <a:pPr marL="342900" indent="-34290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0581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4A4482-1DAA-42E7-9CE7-8042DA559D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76200"/>
            <a:ext cx="9906000" cy="746759"/>
          </a:xfrm>
        </p:spPr>
        <p:txBody>
          <a:bodyPr/>
          <a:lstStyle/>
          <a:p>
            <a:r>
              <a:rPr lang="hr-HR" sz="4800" b="1" dirty="0">
                <a:solidFill>
                  <a:srgbClr val="FF0000"/>
                </a:solidFill>
              </a:rPr>
              <a:t>LISTA PRIORITETA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087FC2C-081B-4A00-A136-1C57E5057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822959"/>
            <a:ext cx="9906000" cy="5791201"/>
          </a:xfrm>
        </p:spPr>
        <p:txBody>
          <a:bodyPr/>
          <a:lstStyle/>
          <a:p>
            <a:r>
              <a:rPr lang="hr-HR" dirty="0"/>
              <a:t>-</a:t>
            </a:r>
          </a:p>
          <a:p>
            <a:r>
              <a:rPr lang="hr-HR" sz="3600" dirty="0"/>
              <a:t>-Učenik ima pravo izabrati </a:t>
            </a:r>
            <a:r>
              <a:rPr lang="hr-HR" sz="3600" b="1" dirty="0"/>
              <a:t>6 programa obrazovanja  </a:t>
            </a:r>
            <a:r>
              <a:rPr lang="hr-HR" sz="3600" dirty="0"/>
              <a:t>( zanimanja) u 6 različitih škola.</a:t>
            </a:r>
          </a:p>
          <a:p>
            <a:r>
              <a:rPr lang="hr-HR" sz="3600" dirty="0"/>
              <a:t>-Najvažnije pravilo upisa u srednju školu je </a:t>
            </a:r>
            <a:r>
              <a:rPr lang="hr-HR" sz="3600" b="1" dirty="0"/>
              <a:t>pravilno poredati programe.</a:t>
            </a:r>
          </a:p>
          <a:p>
            <a:r>
              <a:rPr lang="hr-HR" sz="3600" dirty="0"/>
              <a:t>-Prvi neka bude onaj koji učenik najviše želi upisati, drugi koji manje želi upisati i tako redom.</a:t>
            </a:r>
          </a:p>
          <a:p>
            <a:pPr marL="342900" indent="-342900">
              <a:buFontTx/>
              <a:buChar char="-"/>
            </a:pPr>
            <a:r>
              <a:rPr lang="hr-HR" sz="3600" dirty="0"/>
              <a:t>Kod pregleda rezultata rangiranja paziti da učenik prolazi u najmanje </a:t>
            </a:r>
            <a:r>
              <a:rPr lang="hr-HR" sz="3600" b="1" dirty="0"/>
              <a:t>četiri programa.</a:t>
            </a:r>
          </a:p>
        </p:txBody>
      </p:sp>
    </p:spTree>
    <p:extLst>
      <p:ext uri="{BB962C8B-B14F-4D97-AF65-F5344CB8AC3E}">
        <p14:creationId xmlns:p14="http://schemas.microsoft.com/office/powerpoint/2010/main" val="1562152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2223CF-08E1-4782-8482-926FBD4B3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619" y="94269"/>
            <a:ext cx="9502218" cy="1117312"/>
          </a:xfrm>
        </p:spPr>
        <p:txBody>
          <a:bodyPr/>
          <a:lstStyle/>
          <a:p>
            <a:br>
              <a:rPr lang="hr-HR" sz="3600" dirty="0"/>
            </a:br>
            <a:br>
              <a:rPr lang="hr-HR" sz="3600" b="1" dirty="0">
                <a:latin typeface="Arial Black" panose="020B0A04020102020204" pitchFamily="34" charset="0"/>
              </a:rPr>
            </a:br>
            <a:r>
              <a:rPr lang="hr-HR" sz="3600" b="1" u="sng" dirty="0">
                <a:latin typeface="Arial Black" panose="020B0A04020102020204" pitchFamily="34" charset="0"/>
              </a:rPr>
              <a:t>Ljetni upisni rok za redovite učenike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187DC7D-C0CF-4257-86E1-12FD23EC1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0" y="1455420"/>
            <a:ext cx="9715500" cy="3802380"/>
          </a:xfrm>
        </p:spPr>
        <p:txBody>
          <a:bodyPr/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BD3F8563-53C5-4976-ADD0-D31FF96072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085882"/>
              </p:ext>
            </p:extLst>
          </p:nvPr>
        </p:nvGraphicFramePr>
        <p:xfrm>
          <a:off x="952500" y="1524000"/>
          <a:ext cx="9646920" cy="4593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449">
                  <a:extLst>
                    <a:ext uri="{9D8B030D-6E8A-4147-A177-3AD203B41FA5}">
                      <a16:colId xmlns:a16="http://schemas.microsoft.com/office/drawing/2014/main" val="1455502626"/>
                    </a:ext>
                  </a:extLst>
                </a:gridCol>
                <a:gridCol w="2179471">
                  <a:extLst>
                    <a:ext uri="{9D8B030D-6E8A-4147-A177-3AD203B41FA5}">
                      <a16:colId xmlns:a16="http://schemas.microsoft.com/office/drawing/2014/main" val="3636353253"/>
                    </a:ext>
                  </a:extLst>
                </a:gridCol>
              </a:tblGrid>
              <a:tr h="1118687">
                <a:tc>
                  <a:txBody>
                    <a:bodyPr/>
                    <a:lstStyle/>
                    <a:p>
                      <a:r>
                        <a:rPr lang="hr-HR" sz="3200" dirty="0"/>
                        <a:t>Opis postupka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739863"/>
                  </a:ext>
                </a:extLst>
              </a:tr>
              <a:tr h="1307556">
                <a:tc>
                  <a:txBody>
                    <a:bodyPr/>
                    <a:lstStyle/>
                    <a:p>
                      <a:r>
                        <a:rPr lang="hr-HR" sz="3600" dirty="0"/>
                        <a:t>Prijava programa koji zahtijevaju dodatne provjere ( umjetničke škole i sl.)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b="1" dirty="0"/>
                        <a:t>25.6.2025.</a:t>
                      </a:r>
                    </a:p>
                    <a:p>
                      <a:r>
                        <a:rPr lang="hr-HR" sz="3600" b="1" dirty="0"/>
                        <a:t>    do</a:t>
                      </a:r>
                    </a:p>
                    <a:p>
                      <a:r>
                        <a:rPr lang="hr-HR" sz="3600" b="1" dirty="0"/>
                        <a:t>27.6.2025.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433208"/>
                  </a:ext>
                </a:extLst>
              </a:tr>
              <a:tr h="1307556">
                <a:tc>
                  <a:txBody>
                    <a:bodyPr/>
                    <a:lstStyle/>
                    <a:p>
                      <a:r>
                        <a:rPr lang="hr-HR" sz="3600" dirty="0"/>
                        <a:t>Provođenje dodatnih ispita i provjera i unos rezultata ( provjera znanja drugog stranog jezika)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b="1" dirty="0"/>
                        <a:t>30.6.2025.</a:t>
                      </a:r>
                    </a:p>
                    <a:p>
                      <a:r>
                        <a:rPr lang="hr-HR" sz="3600" b="1" dirty="0"/>
                        <a:t>    do</a:t>
                      </a:r>
                    </a:p>
                    <a:p>
                      <a:r>
                        <a:rPr lang="hr-HR" sz="3600" b="1" dirty="0"/>
                        <a:t>3.7.2025.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926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58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227512-0450-461F-BE36-A4AB01184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100" y="1122363"/>
            <a:ext cx="9867900" cy="527843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4DD3731-AF75-4A27-9B81-76BC7ADBB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4920" y="1051560"/>
            <a:ext cx="9403080" cy="1691640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97C19C79-8E06-41D5-999D-E00470B74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238373"/>
              </p:ext>
            </p:extLst>
          </p:nvPr>
        </p:nvGraphicFramePr>
        <p:xfrm>
          <a:off x="685800" y="719666"/>
          <a:ext cx="10378440" cy="5856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3882">
                  <a:extLst>
                    <a:ext uri="{9D8B030D-6E8A-4147-A177-3AD203B41FA5}">
                      <a16:colId xmlns:a16="http://schemas.microsoft.com/office/drawing/2014/main" val="1792671804"/>
                    </a:ext>
                  </a:extLst>
                </a:gridCol>
                <a:gridCol w="2914558">
                  <a:extLst>
                    <a:ext uri="{9D8B030D-6E8A-4147-A177-3AD203B41FA5}">
                      <a16:colId xmlns:a16="http://schemas.microsoft.com/office/drawing/2014/main" val="2859609847"/>
                    </a:ext>
                  </a:extLst>
                </a:gridCol>
              </a:tblGrid>
              <a:tr h="697654">
                <a:tc>
                  <a:txBody>
                    <a:bodyPr/>
                    <a:lstStyle/>
                    <a:p>
                      <a:r>
                        <a:rPr lang="hr-HR" sz="3200" dirty="0"/>
                        <a:t>Opis postupka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360730"/>
                  </a:ext>
                </a:extLst>
              </a:tr>
              <a:tr h="964015">
                <a:tc>
                  <a:txBody>
                    <a:bodyPr/>
                    <a:lstStyle/>
                    <a:p>
                      <a:r>
                        <a:rPr lang="hr-HR" sz="3600" dirty="0"/>
                        <a:t>Brisanje kandidata koji nisu zadovoljili preduvjete s  lista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000" b="1" dirty="0"/>
                        <a:t>3.7.2025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224289"/>
                  </a:ext>
                </a:extLst>
              </a:tr>
              <a:tr h="964015">
                <a:tc>
                  <a:txBody>
                    <a:bodyPr/>
                    <a:lstStyle/>
                    <a:p>
                      <a:r>
                        <a:rPr lang="hr-HR" sz="3600" dirty="0"/>
                        <a:t>Unos prigovora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000" b="1" dirty="0"/>
                        <a:t>4.7.2025.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512352"/>
                  </a:ext>
                </a:extLst>
              </a:tr>
              <a:tr h="964015">
                <a:tc>
                  <a:txBody>
                    <a:bodyPr/>
                    <a:lstStyle/>
                    <a:p>
                      <a:r>
                        <a:rPr lang="hr-HR" sz="3600" b="1" dirty="0"/>
                        <a:t>Objava konačnih ljestvica poretka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000" b="1" dirty="0"/>
                        <a:t>7.7.2025.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912923"/>
                  </a:ext>
                </a:extLst>
              </a:tr>
              <a:tr h="964015">
                <a:tc>
                  <a:txBody>
                    <a:bodyPr/>
                    <a:lstStyle/>
                    <a:p>
                      <a:r>
                        <a:rPr lang="hr-HR" sz="3200" b="1" dirty="0"/>
                        <a:t>VAŽNO: </a:t>
                      </a:r>
                      <a:r>
                        <a:rPr lang="hr-HR" sz="2400" dirty="0"/>
                        <a:t>ukoliko se za neki četverogodišnji  obrazovni programu ljetnom roku prijavi manje od 10 učenika, a za trogodišnji obrazovni program manje od 6 učenika MZOM ima pravo obrisati taj obrazovni program i učenike pomaknuti na slijedeći odabir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571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903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E36C8C-C101-40DF-A32E-BEA6543DAC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5054625-888D-4A37-946A-CDE9780B2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282382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F40039BA-177B-4745-BB38-1608DE2A1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62190"/>
              </p:ext>
            </p:extLst>
          </p:nvPr>
        </p:nvGraphicFramePr>
        <p:xfrm>
          <a:off x="845820" y="175260"/>
          <a:ext cx="9822180" cy="6454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3174">
                  <a:extLst>
                    <a:ext uri="{9D8B030D-6E8A-4147-A177-3AD203B41FA5}">
                      <a16:colId xmlns:a16="http://schemas.microsoft.com/office/drawing/2014/main" val="596177511"/>
                    </a:ext>
                  </a:extLst>
                </a:gridCol>
                <a:gridCol w="1919006">
                  <a:extLst>
                    <a:ext uri="{9D8B030D-6E8A-4147-A177-3AD203B41FA5}">
                      <a16:colId xmlns:a16="http://schemas.microsoft.com/office/drawing/2014/main" val="636851029"/>
                    </a:ext>
                  </a:extLst>
                </a:gridCol>
              </a:tblGrid>
              <a:tr h="818034">
                <a:tc>
                  <a:txBody>
                    <a:bodyPr/>
                    <a:lstStyle/>
                    <a:p>
                      <a:r>
                        <a:rPr lang="hr-HR" sz="3200" dirty="0"/>
                        <a:t>Opis postupka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32765"/>
                  </a:ext>
                </a:extLst>
              </a:tr>
              <a:tr h="5636106">
                <a:tc>
                  <a:txBody>
                    <a:bodyPr/>
                    <a:lstStyle/>
                    <a:p>
                      <a:r>
                        <a:rPr lang="hr-HR" sz="2800" dirty="0"/>
                        <a:t>Dostava dokumenata koji su uvjet za upis u određeni program obrazovanja  srednje škole: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hr-HR" sz="2800" dirty="0"/>
                        <a:t>UPISNICA ( elektronički)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hr-HR" sz="2800" dirty="0"/>
                        <a:t>Potvrda liječnika školske medicine ( elektronički ili osobno)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hr-HR" sz="2800" dirty="0"/>
                        <a:t>Potvrda obiteljskog liječnika ili svjedodžba medicine rada( elektronički ili osobno)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hr-HR" sz="2800" dirty="0"/>
                        <a:t>Ugovor o naukovanju učenika i ostali dokumenti kojima su ostvarena dodatna prava za upis</a:t>
                      </a:r>
                    </a:p>
                    <a:p>
                      <a:pPr marL="0" indent="0">
                        <a:buNone/>
                      </a:pPr>
                      <a:endParaRPr lang="hr-HR" sz="2800" dirty="0"/>
                    </a:p>
                    <a:p>
                      <a:pPr marL="0" indent="0">
                        <a:buNone/>
                      </a:pPr>
                      <a:r>
                        <a:rPr lang="hr-HR" sz="2000" b="1" dirty="0"/>
                        <a:t>SREDNJE ŠKOLE ODREĐUJU TOČNE DATUME ZAPRIMANJA DODATNE DOKUMENTACIJE UNUTAR OVDJE PREDVIĐENOG RAZDOBLJA I OBJAVLJUJU IH U NATJEČAJU TE NA  SVOJOJ MREŽNOJ STRANICI I OGLASNOJ PLOČI ŠKOLE.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sz="3200" b="1" dirty="0"/>
                        <a:t>7.7.2025.</a:t>
                      </a:r>
                    </a:p>
                    <a:p>
                      <a:r>
                        <a:rPr lang="hr-HR" sz="3200" b="1" dirty="0"/>
                        <a:t>    do</a:t>
                      </a:r>
                    </a:p>
                    <a:p>
                      <a:r>
                        <a:rPr lang="hr-HR" sz="3200" b="1" dirty="0"/>
                        <a:t>9.7.2025</a:t>
                      </a:r>
                      <a:r>
                        <a:rPr lang="hr-H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75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338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54090F-BBAA-437E-A722-8EED53A12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4020" y="426719"/>
            <a:ext cx="8183880" cy="1173481"/>
          </a:xfrm>
        </p:spPr>
        <p:txBody>
          <a:bodyPr/>
          <a:lstStyle/>
          <a:p>
            <a:r>
              <a:rPr lang="hr-HR" sz="3600" b="1" dirty="0">
                <a:solidFill>
                  <a:srgbClr val="FF0000"/>
                </a:solidFill>
              </a:rPr>
              <a:t>SAŽETAK:</a:t>
            </a:r>
            <a:br>
              <a:rPr lang="hr-HR" sz="3600" dirty="0"/>
            </a:br>
            <a:r>
              <a:rPr lang="hr-HR" sz="3600" b="1" dirty="0"/>
              <a:t>Poslovi za kandidate i roditelje/skrbnike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57D6345-CB92-48D4-839B-A286B7748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0620" y="1737360"/>
            <a:ext cx="9532620" cy="4236720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hr-HR" sz="3200" b="1" dirty="0"/>
              <a:t>Prijava programa</a:t>
            </a:r>
          </a:p>
          <a:p>
            <a:pPr marL="457200" indent="-457200" algn="l">
              <a:buAutoNum type="arabicPeriod"/>
            </a:pPr>
            <a:r>
              <a:rPr lang="hr-HR" sz="3200" b="1" dirty="0"/>
              <a:t>Unos dokumentacije za dodatne bodove i prava prednosti</a:t>
            </a:r>
          </a:p>
          <a:p>
            <a:pPr marL="457200" indent="-457200" algn="l">
              <a:buAutoNum type="arabicPeriod"/>
            </a:pPr>
            <a:r>
              <a:rPr lang="hr-HR" sz="3200" b="1" dirty="0"/>
              <a:t>Praćenje rasporeda</a:t>
            </a:r>
          </a:p>
          <a:p>
            <a:pPr marL="457200" indent="-457200" algn="l">
              <a:buAutoNum type="arabicPeriod"/>
            </a:pPr>
            <a:r>
              <a:rPr lang="hr-HR" sz="3200" b="1" dirty="0"/>
              <a:t>Izlazak na dodatne provjere ( ako su takvi programi prijavljeni)</a:t>
            </a:r>
          </a:p>
          <a:p>
            <a:pPr marL="457200" indent="-457200" algn="l">
              <a:buAutoNum type="arabicPeriod"/>
            </a:pPr>
            <a:r>
              <a:rPr lang="hr-HR" sz="3200" b="1" dirty="0"/>
              <a:t>Praćenje ljestvica poretka</a:t>
            </a:r>
          </a:p>
          <a:p>
            <a:pPr marL="457200" indent="-457200" algn="l">
              <a:buAutoNum type="arabicPeriod"/>
            </a:pPr>
            <a:r>
              <a:rPr lang="hr-HR" sz="3200" b="1" dirty="0"/>
              <a:t>Ispis i prijenos upisnica na sustav</a:t>
            </a:r>
          </a:p>
        </p:txBody>
      </p:sp>
    </p:spTree>
    <p:extLst>
      <p:ext uri="{BB962C8B-B14F-4D97-AF65-F5344CB8AC3E}">
        <p14:creationId xmlns:p14="http://schemas.microsoft.com/office/powerpoint/2010/main" val="354507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911D7C-26DB-469C-9015-5778AA443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5761"/>
            <a:ext cx="8191500" cy="761999"/>
          </a:xfrm>
        </p:spPr>
        <p:txBody>
          <a:bodyPr/>
          <a:lstStyle/>
          <a:p>
            <a:r>
              <a:rPr lang="hr-HR" sz="3200" dirty="0">
                <a:latin typeface="Arial Black" panose="020B0A04020102020204" pitchFamily="34" charset="0"/>
              </a:rPr>
              <a:t>Postupak preuzimanja i prijenosa upisnice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6A4FBB8-23E5-4E54-837C-0DF672E9FD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19" y="1588732"/>
            <a:ext cx="10326121" cy="5303519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hr-HR" sz="3200" dirty="0"/>
              <a:t>Prijava u sustav putem poveznice </a:t>
            </a:r>
            <a:r>
              <a:rPr lang="hr-HR" sz="3200" dirty="0">
                <a:hlinkClick r:id="rId2"/>
              </a:rPr>
              <a:t>srednje.e-upisi.hr</a:t>
            </a:r>
            <a:r>
              <a:rPr lang="hr-HR" sz="3200" dirty="0"/>
              <a:t> </a:t>
            </a:r>
          </a:p>
          <a:p>
            <a:pPr marL="457200" indent="-457200">
              <a:buAutoNum type="arabicPeriod"/>
            </a:pPr>
            <a:r>
              <a:rPr lang="hr-HR" sz="3200" dirty="0"/>
              <a:t> Na kartici „ </a:t>
            </a:r>
            <a:r>
              <a:rPr lang="hr-HR" sz="3200" b="1" dirty="0"/>
              <a:t>Moji rezultati” </a:t>
            </a:r>
            <a:r>
              <a:rPr lang="hr-HR" sz="3200" dirty="0"/>
              <a:t>pojavljuje se gumb s poveznicom UPISNICA</a:t>
            </a:r>
          </a:p>
          <a:p>
            <a:r>
              <a:rPr lang="hr-HR" sz="3200" dirty="0"/>
              <a:t>( to je jedini ispravni obrazac upisnice)</a:t>
            </a:r>
          </a:p>
          <a:p>
            <a:r>
              <a:rPr lang="hr-HR" sz="3200" dirty="0"/>
              <a:t>3. Roditelj/skrbnik ili kandidati preuzimaju upisnicu, ispisuju je i potpisuju</a:t>
            </a:r>
          </a:p>
          <a:p>
            <a:r>
              <a:rPr lang="hr-HR" sz="3200" dirty="0"/>
              <a:t>4. Potpisanu upisnicu učitavaju nazad u sustav na istoj kartici</a:t>
            </a:r>
          </a:p>
          <a:p>
            <a:r>
              <a:rPr lang="hr-HR" sz="3200" dirty="0"/>
              <a:t>5. Nakon što je upisnica učitana, ako je sve u redu, srednja škola će je verificirati do datuma propisanog odlukom.</a:t>
            </a:r>
          </a:p>
        </p:txBody>
      </p:sp>
    </p:spTree>
    <p:extLst>
      <p:ext uri="{BB962C8B-B14F-4D97-AF65-F5344CB8AC3E}">
        <p14:creationId xmlns:p14="http://schemas.microsoft.com/office/powerpoint/2010/main" val="565988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5B4683-98E4-4A8C-BB81-F7EC598A5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9559"/>
            <a:ext cx="7962900" cy="998221"/>
          </a:xfrm>
        </p:spPr>
        <p:txBody>
          <a:bodyPr/>
          <a:lstStyle/>
          <a:p>
            <a:r>
              <a:rPr lang="hr-HR" sz="3600" b="1" dirty="0">
                <a:solidFill>
                  <a:schemeClr val="accent1"/>
                </a:solidFill>
              </a:rPr>
              <a:t>Učenički domovi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09A42F1-622E-4896-A41D-20EC824E0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340" y="1420933"/>
            <a:ext cx="9852660" cy="3855720"/>
          </a:xfrm>
        </p:spPr>
        <p:txBody>
          <a:bodyPr/>
          <a:lstStyle/>
          <a:p>
            <a:r>
              <a:rPr lang="hr-HR" sz="3600" dirty="0"/>
              <a:t>Upis učenika u učeničke domove u školskoj godini 2025./2026. provoditi će se elektronskim putem  preko  mrežne stranice Informacijskog sustava i prijava upisa u učenički dom</a:t>
            </a:r>
          </a:p>
          <a:p>
            <a:r>
              <a:rPr lang="hr-HR" sz="3600" b="1" dirty="0"/>
              <a:t>domovi.e.upisi.hr</a:t>
            </a:r>
          </a:p>
        </p:txBody>
      </p:sp>
    </p:spTree>
    <p:extLst>
      <p:ext uri="{BB962C8B-B14F-4D97-AF65-F5344CB8AC3E}">
        <p14:creationId xmlns:p14="http://schemas.microsoft.com/office/powerpoint/2010/main" val="1020238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C4C817-9640-4DA3-BC42-43A0658B25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2E83B32-76B1-46CA-BFE7-0F9660B05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2540" y="4747260"/>
            <a:ext cx="9395460" cy="1508760"/>
          </a:xfrm>
        </p:spPr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VAŽNO: </a:t>
            </a:r>
            <a:r>
              <a:rPr lang="hr-HR" b="1" dirty="0"/>
              <a:t>učenici i roditelji/staratelji DUŽNI su redovito pratiti obavijesti na mrežnim stranicama  željenih srednjih škola i mrežnoj stranici za upise:</a:t>
            </a:r>
          </a:p>
          <a:p>
            <a:r>
              <a:rPr lang="hr-HR" b="1" dirty="0">
                <a:hlinkClick r:id="rId2"/>
              </a:rPr>
              <a:t>https://srednje.e-upisi.hr</a:t>
            </a:r>
            <a:endParaRPr lang="hr-HR" b="1" dirty="0"/>
          </a:p>
          <a:p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EC94B4EE-8FCC-4510-89CA-FEC65C17E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748005"/>
              </p:ext>
            </p:extLst>
          </p:nvPr>
        </p:nvGraphicFramePr>
        <p:xfrm>
          <a:off x="1219200" y="719666"/>
          <a:ext cx="9837420" cy="3904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8807">
                  <a:extLst>
                    <a:ext uri="{9D8B030D-6E8A-4147-A177-3AD203B41FA5}">
                      <a16:colId xmlns:a16="http://schemas.microsoft.com/office/drawing/2014/main" val="3291065356"/>
                    </a:ext>
                  </a:extLst>
                </a:gridCol>
                <a:gridCol w="2428613">
                  <a:extLst>
                    <a:ext uri="{9D8B030D-6E8A-4147-A177-3AD203B41FA5}">
                      <a16:colId xmlns:a16="http://schemas.microsoft.com/office/drawing/2014/main" val="4088449167"/>
                    </a:ext>
                  </a:extLst>
                </a:gridCol>
              </a:tblGrid>
              <a:tr h="636694">
                <a:tc>
                  <a:txBody>
                    <a:bodyPr/>
                    <a:lstStyle/>
                    <a:p>
                      <a:r>
                        <a:rPr lang="hr-HR" sz="3200" dirty="0"/>
                        <a:t>Opis postupka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789622"/>
                  </a:ext>
                </a:extLst>
              </a:tr>
              <a:tr h="1530491">
                <a:tc>
                  <a:txBody>
                    <a:bodyPr/>
                    <a:lstStyle/>
                    <a:p>
                      <a:r>
                        <a:rPr lang="hr-HR" sz="3600" dirty="0"/>
                        <a:t>Objava okvirnog broja slobodnih mjesta za jesenski upisni 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000" b="1" dirty="0"/>
                        <a:t>14.7.2025.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207125"/>
                  </a:ext>
                </a:extLst>
              </a:tr>
              <a:tr h="1530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600" dirty="0"/>
                        <a:t>Službena objava okvirnog broja slobodnih mjesta za jesenski upisni rok</a:t>
                      </a:r>
                    </a:p>
                    <a:p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000" b="1" dirty="0"/>
                        <a:t>11.8.2025.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928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762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B0E162-C837-4E35-B053-C811970F3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297181"/>
            <a:ext cx="8161020" cy="784860"/>
          </a:xfrm>
        </p:spPr>
        <p:txBody>
          <a:bodyPr/>
          <a:lstStyle/>
          <a:p>
            <a:r>
              <a:rPr lang="hr-HR" dirty="0">
                <a:solidFill>
                  <a:schemeClr val="accent6"/>
                </a:solidFill>
              </a:rPr>
              <a:t>Jesenski upisni rok: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357C97E-A785-456A-B2AF-E3C485EF6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082040"/>
            <a:ext cx="9906000" cy="4175760"/>
          </a:xfrm>
        </p:spPr>
        <p:txBody>
          <a:bodyPr/>
          <a:lstStyle/>
          <a:p>
            <a:r>
              <a:rPr lang="hr-HR" sz="3600" dirty="0"/>
              <a:t>-Početak prijava u sustav i prijava obrazovnih  programa : </a:t>
            </a:r>
            <a:r>
              <a:rPr lang="hr-HR" sz="3600" b="1" dirty="0"/>
              <a:t>25.8.2025.</a:t>
            </a:r>
          </a:p>
          <a:p>
            <a:r>
              <a:rPr lang="hr-HR" sz="3600" dirty="0"/>
              <a:t>-Objava konačnih ljestvica poretka </a:t>
            </a:r>
            <a:r>
              <a:rPr lang="hr-HR" sz="3600" b="1" dirty="0"/>
              <a:t>1.9.2025.</a:t>
            </a:r>
          </a:p>
          <a:p>
            <a:endParaRPr lang="hr-HR" sz="3600" dirty="0"/>
          </a:p>
          <a:p>
            <a:r>
              <a:rPr lang="hr-HR" sz="2800" dirty="0">
                <a:solidFill>
                  <a:schemeClr val="accent1"/>
                </a:solidFill>
              </a:rPr>
              <a:t>- Učenici koji ne ostvare pravo na upis u ljetnome ili jesenskom upisnom roku mogu se prijaviti za upis u naknadnom upisnom roku početkom rujna 2025. u srednju školu u program obrazovanja u kojem je nakon jesenskog roka ostalo slobodnih mjesta</a:t>
            </a:r>
            <a:r>
              <a:rPr lang="hr-HR" sz="2800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083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C560BE-DA69-4248-ADBF-592A1B461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0705"/>
            <a:ext cx="9144000" cy="1193586"/>
          </a:xfrm>
        </p:spPr>
        <p:txBody>
          <a:bodyPr/>
          <a:lstStyle/>
          <a:p>
            <a:r>
              <a:rPr lang="hr-HR" sz="3600" dirty="0">
                <a:latin typeface="Arial Black" panose="020B0A04020102020204" pitchFamily="34" charset="0"/>
              </a:rPr>
              <a:t>Važni dokumenti za upis učenika u I. razred srednje škole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269CF8F-117D-4262-9DD6-CDBE6064C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5865" y="1921164"/>
            <a:ext cx="10284642" cy="4639892"/>
          </a:xfrm>
        </p:spPr>
        <p:txBody>
          <a:bodyPr/>
          <a:lstStyle/>
          <a:p>
            <a:r>
              <a:rPr lang="hr-HR" sz="2800" dirty="0"/>
              <a:t>Svake godine na službenoj web stranici za upise u srednje škole:</a:t>
            </a:r>
          </a:p>
          <a:p>
            <a:r>
              <a:rPr lang="hr-HR" sz="2800" dirty="0">
                <a:hlinkClick r:id="rId2"/>
              </a:rPr>
              <a:t>https://srednje.e-upisi.hr</a:t>
            </a:r>
            <a:endParaRPr lang="hr-HR" sz="2800" dirty="0"/>
          </a:p>
          <a:p>
            <a:r>
              <a:rPr lang="hr-HR" sz="2800" dirty="0"/>
              <a:t>dostupni su hodogrami o postupku prijava i upisa u srednju školu za:</a:t>
            </a:r>
          </a:p>
          <a:p>
            <a:pPr marL="342900" indent="-342900">
              <a:buFontTx/>
              <a:buChar char="-"/>
            </a:pPr>
            <a:r>
              <a:rPr lang="hr-HR" sz="2800" dirty="0">
                <a:solidFill>
                  <a:srgbClr val="FF0000"/>
                </a:solidFill>
              </a:rPr>
              <a:t>Redovite kandidate</a:t>
            </a:r>
          </a:p>
          <a:p>
            <a:pPr marL="342900" indent="-342900">
              <a:buFontTx/>
              <a:buChar char="-"/>
            </a:pPr>
            <a:r>
              <a:rPr lang="hr-HR" sz="2800" dirty="0"/>
              <a:t>Kandidate s teškoćama u razvoju</a:t>
            </a:r>
          </a:p>
          <a:p>
            <a:pPr marL="342900" indent="-342900">
              <a:buFontTx/>
              <a:buChar char="-"/>
            </a:pPr>
            <a:r>
              <a:rPr lang="hr-HR" sz="2800" dirty="0"/>
              <a:t>Kandidate izvan redovitog sustava obrazovanja u RH</a:t>
            </a:r>
          </a:p>
          <a:p>
            <a:pPr marL="342900" indent="-342900">
              <a:buFontTx/>
              <a:buChar char="-"/>
            </a:pPr>
            <a:r>
              <a:rPr lang="hr-HR" sz="2800" dirty="0"/>
              <a:t>Upis u razredne odjele za sportaše i umjetničke odjele</a:t>
            </a:r>
          </a:p>
          <a:p>
            <a:endParaRPr lang="hr-HR" sz="2800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42003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D1EFF2-F902-458D-AFE6-96AA1EB02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435" y="-1093693"/>
            <a:ext cx="9932894" cy="1828800"/>
          </a:xfrm>
        </p:spPr>
        <p:txBody>
          <a:bodyPr/>
          <a:lstStyle/>
          <a:p>
            <a:r>
              <a:rPr lang="hr-HR" sz="3600" b="1" dirty="0"/>
              <a:t>Dragi roditelji učenika osmih razreda !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D880545-05F4-468C-89C6-50B824364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779930"/>
            <a:ext cx="10112188" cy="5325035"/>
          </a:xfrm>
        </p:spPr>
        <p:txBody>
          <a:bodyPr/>
          <a:lstStyle/>
          <a:p>
            <a:endParaRPr lang="hr-HR" sz="2000" dirty="0"/>
          </a:p>
          <a:p>
            <a:r>
              <a:rPr lang="hr-HR" dirty="0">
                <a:latin typeface="Goudy Old Style" panose="02020502050305020303" pitchFamily="18" charset="0"/>
              </a:rPr>
              <a:t>Pred vama je odgovoran zadatak  –  pomoć u izboru srednje škole vašega djeteta. Vjerujem kako ste i sami u razmišljanju kako svoju roditeljsku dužnost obaviti što bolje i biti čvrst oslonac svojoj djeci na važnom životnom putu. Ohrabrite ih i razgovarajte s njima  neka biraju  školu koja odgovara njihovim  interesima, sposobnostima i planovima za budućnost.</a:t>
            </a:r>
          </a:p>
          <a:p>
            <a:r>
              <a:rPr lang="hr-HR" dirty="0">
                <a:latin typeface="Goudy Old Style" panose="02020502050305020303" pitchFamily="18" charset="0"/>
              </a:rPr>
              <a:t>Neka razmisle o onome što vole raditi, u čemu uživaju i gdje se vide za nekoliko godina. </a:t>
            </a:r>
          </a:p>
          <a:p>
            <a:r>
              <a:rPr lang="hr-HR" dirty="0">
                <a:latin typeface="Goudy Old Style" panose="02020502050305020303" pitchFamily="18" charset="0"/>
              </a:rPr>
              <a:t>Imajte na umu da nijedan izbor nije „pogrešan“ ako je donesen promišljeno i u skladu s mogućnostima Vaše djece.</a:t>
            </a:r>
          </a:p>
          <a:p>
            <a:r>
              <a:rPr lang="hr-HR" dirty="0">
                <a:latin typeface="Goudy Old Style" panose="02020502050305020303" pitchFamily="18" charset="0"/>
              </a:rPr>
              <a:t>Informirajte se , pitajte, istražujte, budite im potpora  i vjetar u leđa.</a:t>
            </a:r>
          </a:p>
          <a:p>
            <a:r>
              <a:rPr lang="hr-HR" dirty="0">
                <a:latin typeface="Goudy Old Style" panose="02020502050305020303" pitchFamily="18" charset="0"/>
              </a:rPr>
              <a:t>Zapamtite, srednja škola je nova prilika za učenje, sazrijevanje i pronalaženje sebe. Vjerujem da ćete  zajedno napraviti pravi izbor!</a:t>
            </a:r>
          </a:p>
          <a:p>
            <a:r>
              <a:rPr lang="hr-HR" dirty="0">
                <a:latin typeface="Goudy Old Style" panose="02020502050305020303" pitchFamily="18" charset="0"/>
              </a:rPr>
              <a:t>Neka Vam je sretno!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65427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295105-62B7-4DF1-A7F7-C63E76C07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813" y="253097"/>
            <a:ext cx="10408022" cy="1165414"/>
          </a:xfrm>
        </p:spPr>
        <p:txBody>
          <a:bodyPr/>
          <a:lstStyle/>
          <a:p>
            <a:r>
              <a:rPr lang="hr-HR" sz="4000" dirty="0"/>
              <a:t>Za sve upite i pomoć uvijek vam stojimo na raspolaganju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3AC354C-E820-4FB7-A815-5CA06709C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3035" y="5522258"/>
            <a:ext cx="3075192" cy="627529"/>
          </a:xfrm>
        </p:spPr>
        <p:txBody>
          <a:bodyPr/>
          <a:lstStyle/>
          <a:p>
            <a:r>
              <a:rPr lang="hr-HR" dirty="0"/>
              <a:t>Hvala vam na pažnji!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26659130-7E21-4704-B686-3359D2BEAF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67" y="1782728"/>
            <a:ext cx="4565196" cy="3622990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DA47C399-E9FA-468C-9C25-C9B693FCB1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988" y="1624258"/>
            <a:ext cx="5375848" cy="378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3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3FE3A6-DF21-4F25-AF2B-929A72A35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3200" dirty="0"/>
              <a:t>Na službenoj stanici za upise u srednje škole  </a:t>
            </a:r>
            <a:r>
              <a:rPr lang="hr-HR" sz="3200" dirty="0">
                <a:hlinkClick r:id="rId2"/>
              </a:rPr>
              <a:t>https://srednje.e-upisi.hr</a:t>
            </a:r>
            <a:r>
              <a:rPr lang="hr-HR" sz="3200" dirty="0"/>
              <a:t> 26. svibnja,  2025. počele su prve prijave učenika u sustav</a:t>
            </a:r>
            <a:br>
              <a:rPr lang="hr-HR" sz="3200" dirty="0"/>
            </a:br>
            <a:endParaRPr lang="hr-HR" sz="32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D464F6B-CAD6-4D5D-9819-024E7E34C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3998258"/>
            <a:ext cx="4957482" cy="1259541"/>
          </a:xfrm>
        </p:spPr>
        <p:txBody>
          <a:bodyPr/>
          <a:lstStyle/>
          <a:p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FF27115-7CAA-4D95-901F-7BFCF5ABF4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529" y="3110753"/>
            <a:ext cx="5889812" cy="253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732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3A8BAA-36BE-459F-A290-CE9AFE1961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790" y="754145"/>
            <a:ext cx="9546210" cy="742962"/>
          </a:xfrm>
        </p:spPr>
        <p:txBody>
          <a:bodyPr/>
          <a:lstStyle/>
          <a:p>
            <a:r>
              <a:rPr lang="hr-HR" sz="4000" dirty="0">
                <a:latin typeface="Arial Black" panose="020B0A04020102020204" pitchFamily="34" charset="0"/>
              </a:rPr>
              <a:t>Elektronički identitet učenika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9E1DFAE-4D10-4442-93E5-643503138D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2306" y="1712259"/>
            <a:ext cx="9475694" cy="3827929"/>
          </a:xfrm>
        </p:spPr>
        <p:txBody>
          <a:bodyPr/>
          <a:lstStyle/>
          <a:p>
            <a:r>
              <a:rPr lang="hr-HR" dirty="0"/>
              <a:t>Učenici koji završavaju  osnovnu školu u sustav </a:t>
            </a:r>
            <a:r>
              <a:rPr lang="hr-HR" sz="2400" dirty="0">
                <a:hlinkClick r:id="rId2"/>
              </a:rPr>
              <a:t>srednje.e-upisi.hr</a:t>
            </a:r>
            <a:r>
              <a:rPr lang="hr-HR" dirty="0"/>
              <a:t>  se prijavljuju pomoću svog elektroničkog identiteta, to su:</a:t>
            </a:r>
          </a:p>
          <a:p>
            <a:r>
              <a:rPr lang="hr-HR" dirty="0"/>
              <a:t> Korisničko ime i lozinka od e Dnevnika</a:t>
            </a:r>
          </a:p>
          <a:p>
            <a:r>
              <a:rPr lang="hr-HR" dirty="0"/>
              <a:t>= </a:t>
            </a:r>
            <a:r>
              <a:rPr lang="hr-HR" dirty="0">
                <a:solidFill>
                  <a:srgbClr val="FF0000"/>
                </a:solidFill>
              </a:rPr>
              <a:t>AAI@EduHr ( @skokle.hr)</a:t>
            </a:r>
          </a:p>
          <a:p>
            <a:endParaRPr lang="hr-HR" dirty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2EE698A-1BA6-40EC-902F-F8F8F41D8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731" y="3767369"/>
            <a:ext cx="7430537" cy="68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233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03CF2F-F748-4CAB-B382-F4E71119F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9831" y="-150829"/>
            <a:ext cx="6718169" cy="5408629"/>
          </a:xfrm>
        </p:spPr>
        <p:txBody>
          <a:bodyPr/>
          <a:lstStyle/>
          <a:p>
            <a:br>
              <a:rPr lang="hr-HR" sz="3600" dirty="0">
                <a:latin typeface="Arial Black" panose="020B0A04020102020204" pitchFamily="34" charset="0"/>
              </a:rPr>
            </a:br>
            <a:br>
              <a:rPr lang="hr-HR" sz="3600" dirty="0">
                <a:latin typeface="Arial Black" panose="020B0A04020102020204" pitchFamily="34" charset="0"/>
              </a:rPr>
            </a:br>
            <a:br>
              <a:rPr lang="hr-HR" sz="3600" dirty="0">
                <a:latin typeface="Arial Black" panose="020B0A04020102020204" pitchFamily="34" charset="0"/>
              </a:rPr>
            </a:br>
            <a:br>
              <a:rPr lang="hr-HR" sz="3600" dirty="0">
                <a:latin typeface="Arial Black" panose="020B0A04020102020204" pitchFamily="34" charset="0"/>
              </a:rPr>
            </a:br>
            <a:br>
              <a:rPr lang="hr-HR" sz="3600" dirty="0">
                <a:latin typeface="Arial Black" panose="020B0A04020102020204" pitchFamily="34" charset="0"/>
              </a:rPr>
            </a:br>
            <a:br>
              <a:rPr lang="hr-HR" sz="3600" dirty="0">
                <a:latin typeface="Arial Black" panose="020B0A04020102020204" pitchFamily="34" charset="0"/>
              </a:rPr>
            </a:br>
            <a:r>
              <a:rPr lang="hr-HR" sz="3600" dirty="0">
                <a:latin typeface="Arial Black" panose="020B0A04020102020204" pitchFamily="34" charset="0"/>
              </a:rPr>
              <a:t>PRIJAVA U SUSTAV:</a:t>
            </a:r>
            <a:br>
              <a:rPr lang="hr-HR" sz="3600" dirty="0"/>
            </a:br>
            <a:br>
              <a:rPr lang="hr-HR" sz="3600" dirty="0"/>
            </a:br>
            <a:r>
              <a:rPr lang="hr-HR" sz="3600" dirty="0"/>
              <a:t>Kada učenik odabere  =</a:t>
            </a:r>
            <a:br>
              <a:rPr lang="hr-HR" sz="3600" dirty="0"/>
            </a:br>
            <a:r>
              <a:rPr lang="hr-HR" sz="3600" dirty="0"/>
              <a:t> </a:t>
            </a:r>
            <a:r>
              <a:rPr lang="hr-HR" sz="3600" dirty="0">
                <a:solidFill>
                  <a:srgbClr val="FF0000"/>
                </a:solidFill>
              </a:rPr>
              <a:t>AAI@EduHr (@skole.hr) </a:t>
            </a:r>
            <a:r>
              <a:rPr lang="hr-HR" sz="3600" dirty="0"/>
              <a:t>otvoriti će se dijaloški okvir u koji treba upisati     svoje korisničko ime i lozinku za pristup   e  Dnevniku za učenike</a:t>
            </a:r>
            <a:br>
              <a:rPr lang="hr-HR" sz="3600" dirty="0">
                <a:solidFill>
                  <a:srgbClr val="FF0000"/>
                </a:solidFill>
              </a:rPr>
            </a:br>
            <a:r>
              <a:rPr lang="hr-HR" dirty="0"/>
              <a:t>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ACEDAA4-C17A-4220-A826-0D52FEBCD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1371600" cy="1655762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65290A9-9B9D-4B8E-9B9F-871092B1C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38" y="1432874"/>
            <a:ext cx="3619893" cy="493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89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23D1AB-D078-40CA-A4E9-E126CD2F8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1247" y="80683"/>
            <a:ext cx="8857129" cy="1775012"/>
          </a:xfrm>
        </p:spPr>
        <p:txBody>
          <a:bodyPr/>
          <a:lstStyle/>
          <a:p>
            <a:r>
              <a:rPr lang="hr-HR" sz="3600" dirty="0">
                <a:latin typeface="Arial Black" panose="020B0A04020102020204" pitchFamily="34" charset="0"/>
                <a:ea typeface="Source Sans Pro" panose="020B0503030403020204" pitchFamily="34" charset="0"/>
              </a:rPr>
              <a:t>Prijava</a:t>
            </a:r>
            <a:r>
              <a:rPr lang="en-US" sz="3600" dirty="0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 </a:t>
            </a:r>
            <a:r>
              <a:rPr lang="en-US" sz="3600" dirty="0" err="1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pomoću</a:t>
            </a:r>
            <a:r>
              <a:rPr lang="en-US" sz="3600" dirty="0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 </a:t>
            </a:r>
            <a:r>
              <a:rPr lang="en-US" sz="3600" dirty="0" err="1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vjerodajnica</a:t>
            </a:r>
            <a:r>
              <a:rPr lang="hr-HR" sz="3600" dirty="0">
                <a:latin typeface="Arial Black" panose="020B0A04020102020204" pitchFamily="34" charset="0"/>
                <a:ea typeface="Source Sans Pro" panose="020B0503030403020204" pitchFamily="34" charset="0"/>
              </a:rPr>
              <a:t>  </a:t>
            </a:r>
            <a:br>
              <a:rPr lang="hr-HR" sz="3600" dirty="0">
                <a:latin typeface="Arial Black" panose="020B0A04020102020204" pitchFamily="34" charset="0"/>
                <a:ea typeface="Source Sans Pro" panose="020B0503030403020204" pitchFamily="34" charset="0"/>
              </a:rPr>
            </a:br>
            <a:r>
              <a:rPr lang="en-US" sz="3600" dirty="0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e-</a:t>
            </a:r>
            <a:r>
              <a:rPr lang="en-US" sz="3600" dirty="0" err="1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Građana</a:t>
            </a:r>
            <a:r>
              <a:rPr lang="en-US" sz="3600" dirty="0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 za </a:t>
            </a:r>
            <a:r>
              <a:rPr lang="en-US" sz="3600" dirty="0" err="1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3600" dirty="0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/</a:t>
            </a:r>
            <a:r>
              <a:rPr lang="en-US" sz="3600" dirty="0" err="1">
                <a:effectLst/>
                <a:latin typeface="Arial Black" panose="020B0A04020102020204" pitchFamily="34" charset="0"/>
                <a:ea typeface="Source Sans Pro" panose="020B0503030403020204" pitchFamily="34" charset="0"/>
              </a:rPr>
              <a:t>skrbnike</a:t>
            </a:r>
            <a:br>
              <a:rPr lang="en-US" sz="3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hr-HR" sz="36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D6A1486-78FE-470E-BD73-25357569C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659876" y="2112158"/>
            <a:ext cx="9822729" cy="1939889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DC244767-13C1-4627-AB43-4F7A8373C7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730" y="2885999"/>
            <a:ext cx="8457568" cy="116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1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F0B3FF-3E84-4FEF-98AD-246930F3B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966" y="699247"/>
            <a:ext cx="9897034" cy="770965"/>
          </a:xfrm>
        </p:spPr>
        <p:txBody>
          <a:bodyPr/>
          <a:lstStyle/>
          <a:p>
            <a:r>
              <a:rPr lang="hr-HR" sz="4000" dirty="0">
                <a:latin typeface="Arial Black" panose="020B0A04020102020204" pitchFamily="34" charset="0"/>
              </a:rPr>
              <a:t>Provjera ocjena i osobnih podataka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ACD9AB5-249D-4D31-9929-DED25CE88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9814" y="1630837"/>
            <a:ext cx="9678186" cy="36269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600" dirty="0"/>
              <a:t>Učenici u sustavu trebaju provjeriti svoje osobne podatke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600" dirty="0"/>
              <a:t> U slučaju netočnog podatka treba se javiti razredniku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600" dirty="0"/>
              <a:t> Razrednik će tada netočne podatke ispraviti u e Matici ili ako nije u njegovoj nadležnosti uputiti učenika i roditelja u Matični ured</a:t>
            </a:r>
          </a:p>
        </p:txBody>
      </p:sp>
    </p:spTree>
    <p:extLst>
      <p:ext uri="{BB962C8B-B14F-4D97-AF65-F5344CB8AC3E}">
        <p14:creationId xmlns:p14="http://schemas.microsoft.com/office/powerpoint/2010/main" val="181818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B3CE0E-BE7C-4478-885B-BEE4FA194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6058" y="376518"/>
            <a:ext cx="9451942" cy="3413057"/>
          </a:xfrm>
        </p:spPr>
        <p:txBody>
          <a:bodyPr/>
          <a:lstStyle/>
          <a:p>
            <a:br>
              <a:rPr lang="hr-HR" sz="3600" dirty="0">
                <a:latin typeface="Arial Black" panose="020B0A04020102020204" pitchFamily="34" charset="0"/>
              </a:rPr>
            </a:br>
            <a:r>
              <a:rPr lang="hr-HR" sz="3600" dirty="0">
                <a:latin typeface="Arial Black" panose="020B0A04020102020204" pitchFamily="34" charset="0"/>
              </a:rPr>
              <a:t>U odluci o upisima učenika u I. razred srednje škole objavljeni su važni datumi koje treba pratiti:</a:t>
            </a:r>
            <a:br>
              <a:rPr lang="hr-HR" sz="3600" dirty="0">
                <a:latin typeface="Arial Black" panose="020B0A04020102020204" pitchFamily="34" charset="0"/>
              </a:rPr>
            </a:br>
            <a:r>
              <a:rPr lang="hr-HR" sz="3600" dirty="0">
                <a:latin typeface="Arial Black" panose="020B0A04020102020204" pitchFamily="34" charset="0"/>
              </a:rPr>
              <a:t>RODITELJI I UČENICI DUŽNI SU IH SAMI PRATITI</a:t>
            </a:r>
            <a:br>
              <a:rPr lang="hr-HR" sz="3600" dirty="0">
                <a:latin typeface="Arial Black" panose="020B0A04020102020204" pitchFamily="34" charset="0"/>
              </a:rPr>
            </a:br>
            <a:r>
              <a:rPr lang="hr-HR" sz="3600" dirty="0">
                <a:latin typeface="Arial Black" panose="020B0A04020102020204" pitchFamily="34" charset="0"/>
              </a:rPr>
              <a:t>Razrednici su administrativna i savjetodavna pomoć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D96D1BC-B4E2-409A-A8E6-1D7E7C637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654" y="4440025"/>
            <a:ext cx="8820346" cy="1225483"/>
          </a:xfrm>
        </p:spPr>
        <p:txBody>
          <a:bodyPr/>
          <a:lstStyle/>
          <a:p>
            <a:r>
              <a:rPr lang="hr-HR" dirty="0">
                <a:hlinkClick r:id="rId2"/>
              </a:rPr>
              <a:t>https://narodne-novine.nn.hr/clanci/sluzbeni/2025_05_83_1107.html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9536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1843</Words>
  <Application>Microsoft Office PowerPoint</Application>
  <PresentationFormat>Široki zaslon</PresentationFormat>
  <Paragraphs>166</Paragraphs>
  <Slides>31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31</vt:i4>
      </vt:variant>
    </vt:vector>
  </HeadingPairs>
  <TitlesOfParts>
    <vt:vector size="39" baseType="lpstr">
      <vt:lpstr>Aharoni</vt:lpstr>
      <vt:lpstr>Arial</vt:lpstr>
      <vt:lpstr>Arial Black</vt:lpstr>
      <vt:lpstr>Calibri</vt:lpstr>
      <vt:lpstr>Calibri Light</vt:lpstr>
      <vt:lpstr>Goudy Old Style</vt:lpstr>
      <vt:lpstr>Source Sans Pro</vt:lpstr>
      <vt:lpstr>Tema sustava Office</vt:lpstr>
      <vt:lpstr>Prijave i upisi u prvi razred srednje škole 2025./2026.</vt:lpstr>
      <vt:lpstr>    *Odluka o upisu učenika u I.  razred srednje škole u školskoj godini 2025./2026 i  * Pravilnik o elementima i kriterijima za izbor kandidata za upis u I. razred srednje škole (»Narodne novine«, broj: 49/15, 47/17, 39/22 i 79/25)  </vt:lpstr>
      <vt:lpstr>Važni dokumenti za upis učenika u I. razred srednje škole</vt:lpstr>
      <vt:lpstr>Na službenoj stanici za upise u srednje škole  https://srednje.e-upisi.hr 26. svibnja,  2025. počele su prve prijave učenika u sustav </vt:lpstr>
      <vt:lpstr>Elektronički identitet učenika</vt:lpstr>
      <vt:lpstr>      PRIJAVA U SUSTAV:  Kada učenik odabere  =  AAI@EduHr (@skole.hr) otvoriti će se dijaloški okvir u koji treba upisati     svoje korisničko ime i lozinku za pristup   e  Dnevniku za učenike  </vt:lpstr>
      <vt:lpstr>Prijava pomoću vjerodajnica   e-Građana za roditelje/skrbnike </vt:lpstr>
      <vt:lpstr>Provjera ocjena i osobnih podataka </vt:lpstr>
      <vt:lpstr> U odluci o upisima učenika u I. razred srednje škole objavljeni su važni datumi koje treba pratiti: RODITELJI I UČENICI DUŽNI SU IH SAMI PRATITI Razrednici su administrativna i savjetodavna pomoć</vt:lpstr>
      <vt:lpstr>Što učenici trebaju provjeriti  u sustavu Upisi.hr.  -točnost svojih osobnih podataka i ocjena od 5.  do 7. razreda   -ocjene iz 8. razreda biti će učitane u sustav nakon što budu zaključene u eDnevniku, a potom se prebace u eMaticu i tamo zaključaju</vt:lpstr>
      <vt:lpstr>SINKRONIZACIJA PODATAKA</vt:lpstr>
      <vt:lpstr>Početak biranja obrazovnih programa 25.6.2025.</vt:lpstr>
      <vt:lpstr>Uvjeti koje propisuje srednja škola</vt:lpstr>
      <vt:lpstr>VAŽNO !</vt:lpstr>
      <vt:lpstr>  Ljetni upisni rok za redovite učenike</vt:lpstr>
      <vt:lpstr>Lista prioriteta obrazovnih programa</vt:lpstr>
      <vt:lpstr>Završetak biranja programa 4.7.2025.</vt:lpstr>
      <vt:lpstr>Završetak biranja programa 4.7.2025.</vt:lpstr>
      <vt:lpstr>Strani jezici i izborni predmeti Klikom na detalji i odabir moći ćete pročitati koji strani jezici i izborni predmeti se mogu učiti u školi </vt:lpstr>
      <vt:lpstr>Promjena stranog jezika</vt:lpstr>
      <vt:lpstr>LISTA PRIORITETA</vt:lpstr>
      <vt:lpstr>  Ljetni upisni rok za redovite učenike</vt:lpstr>
      <vt:lpstr>PowerPoint prezentacija</vt:lpstr>
      <vt:lpstr>PowerPoint prezentacija</vt:lpstr>
      <vt:lpstr>SAŽETAK: Poslovi za kandidate i roditelje/skrbnike</vt:lpstr>
      <vt:lpstr>Postupak preuzimanja i prijenosa upisnice</vt:lpstr>
      <vt:lpstr>Učenički domovi</vt:lpstr>
      <vt:lpstr>PowerPoint prezentacija</vt:lpstr>
      <vt:lpstr>Jesenski upisni rok:</vt:lpstr>
      <vt:lpstr>Dragi roditelji učenika osmih razreda !</vt:lpstr>
      <vt:lpstr>Za sve upite i pomoć uvijek vam stojimo na raspolaganju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Prijave i upisi u prvi razred srednje škole 2025./2026.</dc:title>
  <dc:creator>Helena Jovanovac</dc:creator>
  <cp:lastModifiedBy>Helena Jovanovac</cp:lastModifiedBy>
  <cp:revision>34</cp:revision>
  <dcterms:created xsi:type="dcterms:W3CDTF">2025-05-26T08:18:29Z</dcterms:created>
  <dcterms:modified xsi:type="dcterms:W3CDTF">2025-05-28T19:53:39Z</dcterms:modified>
</cp:coreProperties>
</file>